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sldIdLst>
    <p:sldId id="257" r:id="rId2"/>
    <p:sldId id="256" r:id="rId3"/>
  </p:sldIdLst>
  <p:sldSz cx="7559675" cy="10691813"/>
  <p:notesSz cx="6877050" cy="10002838"/>
  <p:defaultTextStyle>
    <a:defPPr>
      <a:defRPr lang="ru-RU"/>
    </a:defPPr>
    <a:lvl1pPr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380">
          <p15:clr>
            <a:srgbClr val="A4A3A4"/>
          </p15:clr>
        </p15:guide>
        <p15:guide id="2" pos="23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110" d="100"/>
          <a:sy n="110" d="100"/>
        </p:scale>
        <p:origin x="1238" y="-1349"/>
      </p:cViewPr>
      <p:guideLst>
        <p:guide orient="horz" pos="3380"/>
        <p:guide pos="2358"/>
      </p:guideLst>
    </p:cSldViewPr>
  </p:slideViewPr>
  <p:notesTextViewPr>
    <p:cViewPr>
      <p:scale>
        <a:sx n="1" d="1"/>
        <a:sy n="1" d="1"/>
      </p:scale>
      <p:origin x="0" y="0"/>
    </p:cViewPr>
  </p:notesTextViewPr>
  <p:gridSpacing cx="72003" cy="72003"/>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6976" y="1749795"/>
            <a:ext cx="6425724" cy="3722335"/>
          </a:xfrm>
        </p:spPr>
        <p:txBody>
          <a:bodyPr anchor="b"/>
          <a:lstStyle>
            <a:lvl1pPr algn="ctr">
              <a:defRPr sz="4960"/>
            </a:lvl1pPr>
          </a:lstStyle>
          <a:p>
            <a:r>
              <a:rPr lang="ru-RU" noProof="1"/>
              <a:t>Образец заголовка</a:t>
            </a:r>
            <a:endParaRPr lang="en-US" noProof="1"/>
          </a:p>
        </p:txBody>
      </p:sp>
      <p:sp>
        <p:nvSpPr>
          <p:cNvPr id="3" name="Subtitle 2"/>
          <p:cNvSpPr>
            <a:spLocks noGrp="1"/>
          </p:cNvSpPr>
          <p:nvPr>
            <p:ph type="subTitle" idx="1" hasCustomPrompt="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ru-RU" noProof="1"/>
              <a:t>Образец подзаголовка</a:t>
            </a:r>
            <a:endParaRPr lang="en-US" noProof="1"/>
          </a:p>
        </p:txBody>
      </p:sp>
      <p:sp>
        <p:nvSpPr>
          <p:cNvPr id="4"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0F73A933-194C-465B-838F-F9E6C04F4030}" type="slidenum">
              <a:rPr lang="ru-RU" altLang="en-US"/>
              <a:pPr/>
              <a:t>‹#›</a:t>
            </a:fld>
            <a:endParaRPr lang="ru-RU"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ru-RU" noProof="1"/>
              <a:t>Образец заголовка</a:t>
            </a:r>
            <a:endParaRPr lang="en-US" noProof="1"/>
          </a:p>
        </p:txBody>
      </p:sp>
      <p:sp>
        <p:nvSpPr>
          <p:cNvPr id="3" name="Vertical Text Placeholder 2"/>
          <p:cNvSpPr>
            <a:spLocks noGrp="1"/>
          </p:cNvSpPr>
          <p:nvPr>
            <p:ph type="body" orient="vert" idx="1" hasCustomPrompt="1"/>
          </p:nvPr>
        </p:nvSpPr>
        <p:spPr/>
        <p:txBody>
          <a:bodyPr vert="eaVert"/>
          <a:lstStyle/>
          <a:p>
            <a:pPr lvl="0"/>
            <a:r>
              <a:rPr lang="ru-RU" noProof="1"/>
              <a:t>Образец текста</a:t>
            </a:r>
          </a:p>
          <a:p>
            <a:pPr lvl="1"/>
            <a:r>
              <a:rPr lang="ru-RU" noProof="1"/>
              <a:t>Второй уровень</a:t>
            </a:r>
          </a:p>
          <a:p>
            <a:pPr lvl="2"/>
            <a:r>
              <a:rPr lang="ru-RU" noProof="1"/>
              <a:t>Третий уровень</a:t>
            </a:r>
          </a:p>
          <a:p>
            <a:pPr lvl="3"/>
            <a:r>
              <a:rPr lang="ru-RU" noProof="1"/>
              <a:t>Четвертый уровень</a:t>
            </a:r>
          </a:p>
          <a:p>
            <a:pPr lvl="4"/>
            <a:r>
              <a:rPr lang="ru-RU" noProof="1"/>
              <a:t>Пятый уровень</a:t>
            </a:r>
            <a:endParaRPr lang="en-US" noProof="1"/>
          </a:p>
        </p:txBody>
      </p:sp>
      <p:sp>
        <p:nvSpPr>
          <p:cNvPr id="4"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219A2AF8-C614-4DCB-AFF5-1AA6AA346C2A}" type="slidenum">
              <a:rPr lang="ru-RU" altLang="en-US"/>
              <a:pPr/>
              <a:t>‹#›</a:t>
            </a:fld>
            <a:endParaRPr lang="ru-RU"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5409893" y="569240"/>
            <a:ext cx="1630055" cy="9060817"/>
          </a:xfrm>
        </p:spPr>
        <p:txBody>
          <a:bodyPr vert="eaVert"/>
          <a:lstStyle/>
          <a:p>
            <a:r>
              <a:rPr lang="ru-RU" noProof="1"/>
              <a:t>Образец заголовка</a:t>
            </a:r>
            <a:endParaRPr lang="en-US" noProof="1"/>
          </a:p>
        </p:txBody>
      </p:sp>
      <p:sp>
        <p:nvSpPr>
          <p:cNvPr id="3" name="Vertical Text Placeholder 2"/>
          <p:cNvSpPr>
            <a:spLocks noGrp="1"/>
          </p:cNvSpPr>
          <p:nvPr>
            <p:ph type="body" orient="vert" idx="1" hasCustomPrompt="1"/>
          </p:nvPr>
        </p:nvSpPr>
        <p:spPr>
          <a:xfrm>
            <a:off x="519728" y="569240"/>
            <a:ext cx="4795669" cy="9060817"/>
          </a:xfrm>
        </p:spPr>
        <p:txBody>
          <a:bodyPr vert="eaVert"/>
          <a:lstStyle/>
          <a:p>
            <a:pPr lvl="0"/>
            <a:r>
              <a:rPr lang="ru-RU" noProof="1"/>
              <a:t>Образец текста</a:t>
            </a:r>
          </a:p>
          <a:p>
            <a:pPr lvl="1"/>
            <a:r>
              <a:rPr lang="ru-RU" noProof="1"/>
              <a:t>Второй уровень</a:t>
            </a:r>
          </a:p>
          <a:p>
            <a:pPr lvl="2"/>
            <a:r>
              <a:rPr lang="ru-RU" noProof="1"/>
              <a:t>Третий уровень</a:t>
            </a:r>
          </a:p>
          <a:p>
            <a:pPr lvl="3"/>
            <a:r>
              <a:rPr lang="ru-RU" noProof="1"/>
              <a:t>Четвертый уровень</a:t>
            </a:r>
          </a:p>
          <a:p>
            <a:pPr lvl="4"/>
            <a:r>
              <a:rPr lang="ru-RU" noProof="1"/>
              <a:t>Пятый уровень</a:t>
            </a:r>
            <a:endParaRPr lang="en-US" noProof="1"/>
          </a:p>
        </p:txBody>
      </p:sp>
      <p:sp>
        <p:nvSpPr>
          <p:cNvPr id="4"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D6C22FBD-CE75-4249-99D2-D40C9892A932}" type="slidenum">
              <a:rPr lang="ru-RU" altLang="en-US"/>
              <a:pPr/>
              <a:t>‹#›</a:t>
            </a:fld>
            <a:endParaRPr lang="ru-R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ru-RU" noProof="1"/>
              <a:t>Образец заголовка</a:t>
            </a:r>
            <a:endParaRPr lang="en-US" noProof="1"/>
          </a:p>
        </p:txBody>
      </p:sp>
      <p:sp>
        <p:nvSpPr>
          <p:cNvPr id="3" name="Content Placeholder 2"/>
          <p:cNvSpPr>
            <a:spLocks noGrp="1"/>
          </p:cNvSpPr>
          <p:nvPr>
            <p:ph idx="1" hasCustomPrompt="1"/>
          </p:nvPr>
        </p:nvSpPr>
        <p:spPr/>
        <p:txBody>
          <a:bodyPr/>
          <a:lstStyle/>
          <a:p>
            <a:pPr lvl="0"/>
            <a:r>
              <a:rPr lang="ru-RU" noProof="1"/>
              <a:t>Образец текста</a:t>
            </a:r>
          </a:p>
          <a:p>
            <a:pPr lvl="1"/>
            <a:r>
              <a:rPr lang="ru-RU" noProof="1"/>
              <a:t>Второй уровень</a:t>
            </a:r>
          </a:p>
          <a:p>
            <a:pPr lvl="2"/>
            <a:r>
              <a:rPr lang="ru-RU" noProof="1"/>
              <a:t>Третий уровень</a:t>
            </a:r>
          </a:p>
          <a:p>
            <a:pPr lvl="3"/>
            <a:r>
              <a:rPr lang="ru-RU" noProof="1"/>
              <a:t>Четвертый уровень</a:t>
            </a:r>
          </a:p>
          <a:p>
            <a:pPr lvl="4"/>
            <a:r>
              <a:rPr lang="ru-RU" noProof="1"/>
              <a:t>Пятый уровень</a:t>
            </a:r>
            <a:endParaRPr lang="en-US" noProof="1"/>
          </a:p>
        </p:txBody>
      </p:sp>
      <p:sp>
        <p:nvSpPr>
          <p:cNvPr id="4"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96DAEFAA-24A3-4028-B663-8074F1C57FE8}" type="slidenum">
              <a:rPr lang="ru-RU" altLang="en-US"/>
              <a:pPr/>
              <a:t>‹#›</a:t>
            </a:fld>
            <a:endParaRPr lang="ru-RU"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5791" y="2665532"/>
            <a:ext cx="6520220" cy="4447496"/>
          </a:xfrm>
        </p:spPr>
        <p:txBody>
          <a:bodyPr anchor="b"/>
          <a:lstStyle>
            <a:lvl1pPr>
              <a:defRPr sz="4960"/>
            </a:lvl1pPr>
          </a:lstStyle>
          <a:p>
            <a:r>
              <a:rPr lang="ru-RU" noProof="1"/>
              <a:t>Образец заголовка</a:t>
            </a:r>
            <a:endParaRPr lang="en-US" noProof="1"/>
          </a:p>
        </p:txBody>
      </p:sp>
      <p:sp>
        <p:nvSpPr>
          <p:cNvPr id="3" name="Text Placeholder 2"/>
          <p:cNvSpPr>
            <a:spLocks noGrp="1"/>
          </p:cNvSpPr>
          <p:nvPr>
            <p:ph type="body" idx="1" hasCustomPrompt="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ru-RU" noProof="1"/>
              <a:t>Образец текста</a:t>
            </a:r>
          </a:p>
        </p:txBody>
      </p:sp>
      <p:sp>
        <p:nvSpPr>
          <p:cNvPr id="4"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4C51564C-67B3-4AAD-A7A4-817153D85294}" type="slidenum">
              <a:rPr lang="ru-RU" altLang="en-US"/>
              <a:pPr/>
              <a:t>‹#›</a:t>
            </a:fld>
            <a:endParaRPr lang="ru-RU"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ru-RU" noProof="1"/>
              <a:t>Образец заголовка</a:t>
            </a:r>
            <a:endParaRPr lang="en-US" noProof="1"/>
          </a:p>
        </p:txBody>
      </p:sp>
      <p:sp>
        <p:nvSpPr>
          <p:cNvPr id="3" name="Content Placeholder 2"/>
          <p:cNvSpPr>
            <a:spLocks noGrp="1"/>
          </p:cNvSpPr>
          <p:nvPr>
            <p:ph sz="half" idx="1" hasCustomPrompt="1"/>
          </p:nvPr>
        </p:nvSpPr>
        <p:spPr>
          <a:xfrm>
            <a:off x="519728" y="2846200"/>
            <a:ext cx="3212862" cy="6783857"/>
          </a:xfrm>
        </p:spPr>
        <p:txBody>
          <a:bodyPr/>
          <a:lstStyle/>
          <a:p>
            <a:pPr lvl="0"/>
            <a:r>
              <a:rPr lang="ru-RU" noProof="1"/>
              <a:t>Образец текста</a:t>
            </a:r>
          </a:p>
          <a:p>
            <a:pPr lvl="1"/>
            <a:r>
              <a:rPr lang="ru-RU" noProof="1"/>
              <a:t>Второй уровень</a:t>
            </a:r>
          </a:p>
          <a:p>
            <a:pPr lvl="2"/>
            <a:r>
              <a:rPr lang="ru-RU" noProof="1"/>
              <a:t>Третий уровень</a:t>
            </a:r>
          </a:p>
          <a:p>
            <a:pPr lvl="3"/>
            <a:r>
              <a:rPr lang="ru-RU" noProof="1"/>
              <a:t>Четвертый уровень</a:t>
            </a:r>
          </a:p>
          <a:p>
            <a:pPr lvl="4"/>
            <a:r>
              <a:rPr lang="ru-RU" noProof="1"/>
              <a:t>Пятый уровень</a:t>
            </a:r>
            <a:endParaRPr lang="en-US" noProof="1"/>
          </a:p>
        </p:txBody>
      </p:sp>
      <p:sp>
        <p:nvSpPr>
          <p:cNvPr id="4" name="Content Placeholder 3"/>
          <p:cNvSpPr>
            <a:spLocks noGrp="1"/>
          </p:cNvSpPr>
          <p:nvPr>
            <p:ph sz="half" idx="2" hasCustomPrompt="1"/>
          </p:nvPr>
        </p:nvSpPr>
        <p:spPr>
          <a:xfrm>
            <a:off x="3827085" y="2846200"/>
            <a:ext cx="3212862" cy="6783857"/>
          </a:xfrm>
        </p:spPr>
        <p:txBody>
          <a:bodyPr/>
          <a:lstStyle/>
          <a:p>
            <a:pPr lvl="0"/>
            <a:r>
              <a:rPr lang="ru-RU" noProof="1"/>
              <a:t>Образец текста</a:t>
            </a:r>
          </a:p>
          <a:p>
            <a:pPr lvl="1"/>
            <a:r>
              <a:rPr lang="ru-RU" noProof="1"/>
              <a:t>Второй уровень</a:t>
            </a:r>
          </a:p>
          <a:p>
            <a:pPr lvl="2"/>
            <a:r>
              <a:rPr lang="ru-RU" noProof="1"/>
              <a:t>Третий уровень</a:t>
            </a:r>
          </a:p>
          <a:p>
            <a:pPr lvl="3"/>
            <a:r>
              <a:rPr lang="ru-RU" noProof="1"/>
              <a:t>Четвертый уровень</a:t>
            </a:r>
          </a:p>
          <a:p>
            <a:pPr lvl="4"/>
            <a:r>
              <a:rPr lang="ru-RU" noProof="1"/>
              <a:t>Пятый уровень</a:t>
            </a:r>
            <a:endParaRPr lang="en-US" noProof="1"/>
          </a:p>
        </p:txBody>
      </p:sp>
      <p:sp>
        <p:nvSpPr>
          <p:cNvPr id="5"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6" name="Footer Placeholder 4"/>
          <p:cNvSpPr>
            <a:spLocks noGrp="1"/>
          </p:cNvSpPr>
          <p:nvPr>
            <p:ph type="ftr" sz="quarter" idx="11"/>
          </p:nvPr>
        </p:nvSpPr>
        <p:spPr/>
        <p:txBody>
          <a:bodyPr/>
          <a:lstStyle>
            <a:lvl1pPr>
              <a:defRPr/>
            </a:lvl1pPr>
          </a:lstStyle>
          <a:p>
            <a:endParaRPr lang="ru-RU" altLang="en-US"/>
          </a:p>
        </p:txBody>
      </p:sp>
      <p:sp>
        <p:nvSpPr>
          <p:cNvPr id="7" name="Slide Number Placeholder 5"/>
          <p:cNvSpPr>
            <a:spLocks noGrp="1"/>
          </p:cNvSpPr>
          <p:nvPr>
            <p:ph type="sldNum" sz="quarter" idx="12"/>
          </p:nvPr>
        </p:nvSpPr>
        <p:spPr/>
        <p:txBody>
          <a:bodyPr/>
          <a:lstStyle>
            <a:lvl1pPr>
              <a:defRPr/>
            </a:lvl1pPr>
          </a:lstStyle>
          <a:p>
            <a:fld id="{D50FA5AC-BB5B-4B67-B84B-9564A50D0BC9}" type="slidenum">
              <a:rPr lang="ru-RU" altLang="en-US"/>
              <a:pPr/>
              <a:t>‹#›</a:t>
            </a:fld>
            <a:endParaRPr lang="ru-RU"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0712" y="569242"/>
            <a:ext cx="6520220" cy="2066590"/>
          </a:xfrm>
        </p:spPr>
        <p:txBody>
          <a:bodyPr/>
          <a:lstStyle/>
          <a:p>
            <a:r>
              <a:rPr lang="ru-RU" noProof="1"/>
              <a:t>Образец заголовка</a:t>
            </a:r>
            <a:endParaRPr lang="en-US" noProof="1"/>
          </a:p>
        </p:txBody>
      </p:sp>
      <p:sp>
        <p:nvSpPr>
          <p:cNvPr id="3" name="Text Placeholder 2"/>
          <p:cNvSpPr>
            <a:spLocks noGrp="1"/>
          </p:cNvSpPr>
          <p:nvPr>
            <p:ph type="body" idx="1" hasCustomPrompt="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ru-RU" noProof="1"/>
              <a:t>Образец текста</a:t>
            </a:r>
          </a:p>
        </p:txBody>
      </p:sp>
      <p:sp>
        <p:nvSpPr>
          <p:cNvPr id="4" name="Content Placeholder 3"/>
          <p:cNvSpPr>
            <a:spLocks noGrp="1"/>
          </p:cNvSpPr>
          <p:nvPr>
            <p:ph sz="half" idx="2" hasCustomPrompt="1"/>
          </p:nvPr>
        </p:nvSpPr>
        <p:spPr>
          <a:xfrm>
            <a:off x="520713" y="3905482"/>
            <a:ext cx="3198096" cy="5744375"/>
          </a:xfrm>
        </p:spPr>
        <p:txBody>
          <a:bodyPr/>
          <a:lstStyle/>
          <a:p>
            <a:pPr lvl="0"/>
            <a:r>
              <a:rPr lang="ru-RU" noProof="1"/>
              <a:t>Образец текста</a:t>
            </a:r>
          </a:p>
          <a:p>
            <a:pPr lvl="1"/>
            <a:r>
              <a:rPr lang="ru-RU" noProof="1"/>
              <a:t>Второй уровень</a:t>
            </a:r>
          </a:p>
          <a:p>
            <a:pPr lvl="2"/>
            <a:r>
              <a:rPr lang="ru-RU" noProof="1"/>
              <a:t>Третий уровень</a:t>
            </a:r>
          </a:p>
          <a:p>
            <a:pPr lvl="3"/>
            <a:r>
              <a:rPr lang="ru-RU" noProof="1"/>
              <a:t>Четвертый уровень</a:t>
            </a:r>
          </a:p>
          <a:p>
            <a:pPr lvl="4"/>
            <a:r>
              <a:rPr lang="ru-RU" noProof="1"/>
              <a:t>Пятый уровень</a:t>
            </a:r>
            <a:endParaRPr lang="en-US" noProof="1"/>
          </a:p>
        </p:txBody>
      </p:sp>
      <p:sp>
        <p:nvSpPr>
          <p:cNvPr id="5" name="Text Placeholder 4"/>
          <p:cNvSpPr>
            <a:spLocks noGrp="1"/>
          </p:cNvSpPr>
          <p:nvPr>
            <p:ph type="body" sz="quarter" idx="3" hasCustomPrompt="1"/>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ru-RU" noProof="1"/>
              <a:t>Образец текста</a:t>
            </a:r>
          </a:p>
        </p:txBody>
      </p:sp>
      <p:sp>
        <p:nvSpPr>
          <p:cNvPr id="6" name="Content Placeholder 5"/>
          <p:cNvSpPr>
            <a:spLocks noGrp="1"/>
          </p:cNvSpPr>
          <p:nvPr>
            <p:ph sz="quarter" idx="4" hasCustomPrompt="1"/>
          </p:nvPr>
        </p:nvSpPr>
        <p:spPr>
          <a:xfrm>
            <a:off x="3827086" y="3905482"/>
            <a:ext cx="3213847" cy="5744375"/>
          </a:xfrm>
        </p:spPr>
        <p:txBody>
          <a:bodyPr/>
          <a:lstStyle/>
          <a:p>
            <a:pPr lvl="0"/>
            <a:r>
              <a:rPr lang="ru-RU" noProof="1"/>
              <a:t>Образец текста</a:t>
            </a:r>
          </a:p>
          <a:p>
            <a:pPr lvl="1"/>
            <a:r>
              <a:rPr lang="ru-RU" noProof="1"/>
              <a:t>Второй уровень</a:t>
            </a:r>
          </a:p>
          <a:p>
            <a:pPr lvl="2"/>
            <a:r>
              <a:rPr lang="ru-RU" noProof="1"/>
              <a:t>Третий уровень</a:t>
            </a:r>
          </a:p>
          <a:p>
            <a:pPr lvl="3"/>
            <a:r>
              <a:rPr lang="ru-RU" noProof="1"/>
              <a:t>Четвертый уровень</a:t>
            </a:r>
          </a:p>
          <a:p>
            <a:pPr lvl="4"/>
            <a:r>
              <a:rPr lang="ru-RU" noProof="1"/>
              <a:t>Пятый уровень</a:t>
            </a:r>
            <a:endParaRPr lang="en-US" noProof="1"/>
          </a:p>
        </p:txBody>
      </p:sp>
      <p:sp>
        <p:nvSpPr>
          <p:cNvPr id="7"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8" name="Footer Placeholder 4"/>
          <p:cNvSpPr>
            <a:spLocks noGrp="1"/>
          </p:cNvSpPr>
          <p:nvPr>
            <p:ph type="ftr" sz="quarter" idx="11"/>
          </p:nvPr>
        </p:nvSpPr>
        <p:spPr/>
        <p:txBody>
          <a:bodyPr/>
          <a:lstStyle>
            <a:lvl1pPr>
              <a:defRPr/>
            </a:lvl1pPr>
          </a:lstStyle>
          <a:p>
            <a:endParaRPr lang="ru-RU" altLang="en-US"/>
          </a:p>
        </p:txBody>
      </p:sp>
      <p:sp>
        <p:nvSpPr>
          <p:cNvPr id="9" name="Slide Number Placeholder 5"/>
          <p:cNvSpPr>
            <a:spLocks noGrp="1"/>
          </p:cNvSpPr>
          <p:nvPr>
            <p:ph type="sldNum" sz="quarter" idx="12"/>
          </p:nvPr>
        </p:nvSpPr>
        <p:spPr/>
        <p:txBody>
          <a:bodyPr/>
          <a:lstStyle>
            <a:lvl1pPr>
              <a:defRPr/>
            </a:lvl1pPr>
          </a:lstStyle>
          <a:p>
            <a:fld id="{CEB8C46B-0506-437E-A32B-A23B60A464C6}" type="slidenum">
              <a:rPr lang="ru-RU" altLang="en-US"/>
              <a:pPr/>
              <a:t>‹#›</a:t>
            </a:fld>
            <a:endParaRPr lang="ru-RU"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ru-RU" noProof="1"/>
              <a:t>Образец заголовка</a:t>
            </a:r>
            <a:endParaRPr lang="en-US" noProof="1"/>
          </a:p>
        </p:txBody>
      </p:sp>
      <p:sp>
        <p:nvSpPr>
          <p:cNvPr id="3"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4" name="Footer Placeholder 4"/>
          <p:cNvSpPr>
            <a:spLocks noGrp="1"/>
          </p:cNvSpPr>
          <p:nvPr>
            <p:ph type="ftr" sz="quarter" idx="11"/>
          </p:nvPr>
        </p:nvSpPr>
        <p:spPr/>
        <p:txBody>
          <a:bodyPr/>
          <a:lstStyle>
            <a:lvl1pPr>
              <a:defRPr/>
            </a:lvl1pPr>
          </a:lstStyle>
          <a:p>
            <a:endParaRPr lang="ru-RU" altLang="en-US"/>
          </a:p>
        </p:txBody>
      </p:sp>
      <p:sp>
        <p:nvSpPr>
          <p:cNvPr id="5" name="Slide Number Placeholder 5"/>
          <p:cNvSpPr>
            <a:spLocks noGrp="1"/>
          </p:cNvSpPr>
          <p:nvPr>
            <p:ph type="sldNum" sz="quarter" idx="12"/>
          </p:nvPr>
        </p:nvSpPr>
        <p:spPr/>
        <p:txBody>
          <a:bodyPr/>
          <a:lstStyle>
            <a:lvl1pPr>
              <a:defRPr/>
            </a:lvl1pPr>
          </a:lstStyle>
          <a:p>
            <a:fld id="{6C7306B3-625C-49A5-8770-3DB71F70E384}" type="slidenum">
              <a:rPr lang="ru-RU" altLang="en-US"/>
              <a:pPr/>
              <a:t>‹#›</a:t>
            </a:fld>
            <a:endParaRPr lang="ru-RU"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3" name="Footer Placeholder 4"/>
          <p:cNvSpPr>
            <a:spLocks noGrp="1"/>
          </p:cNvSpPr>
          <p:nvPr>
            <p:ph type="ftr" sz="quarter" idx="11"/>
          </p:nvPr>
        </p:nvSpPr>
        <p:spPr/>
        <p:txBody>
          <a:bodyPr/>
          <a:lstStyle>
            <a:lvl1pPr>
              <a:defRPr/>
            </a:lvl1pPr>
          </a:lstStyle>
          <a:p>
            <a:endParaRPr lang="ru-RU" altLang="en-US"/>
          </a:p>
        </p:txBody>
      </p:sp>
      <p:sp>
        <p:nvSpPr>
          <p:cNvPr id="4" name="Slide Number Placeholder 5"/>
          <p:cNvSpPr>
            <a:spLocks noGrp="1"/>
          </p:cNvSpPr>
          <p:nvPr>
            <p:ph type="sldNum" sz="quarter" idx="12"/>
          </p:nvPr>
        </p:nvSpPr>
        <p:spPr/>
        <p:txBody>
          <a:bodyPr/>
          <a:lstStyle>
            <a:lvl1pPr>
              <a:defRPr/>
            </a:lvl1pPr>
          </a:lstStyle>
          <a:p>
            <a:fld id="{BB65FB57-94F5-4927-AF6B-8303F72D9CE8}" type="slidenum">
              <a:rPr lang="ru-RU" altLang="en-US"/>
              <a:pPr/>
              <a:t>‹#›</a:t>
            </a:fld>
            <a:endParaRPr lang="ru-RU"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0712" y="712788"/>
            <a:ext cx="2438192" cy="2494756"/>
          </a:xfrm>
        </p:spPr>
        <p:txBody>
          <a:bodyPr anchor="b"/>
          <a:lstStyle>
            <a:lvl1pPr>
              <a:defRPr sz="2645"/>
            </a:lvl1pPr>
          </a:lstStyle>
          <a:p>
            <a:r>
              <a:rPr lang="ru-RU" noProof="1"/>
              <a:t>Образец заголовка</a:t>
            </a:r>
            <a:endParaRPr lang="en-US" noProof="1"/>
          </a:p>
        </p:txBody>
      </p:sp>
      <p:sp>
        <p:nvSpPr>
          <p:cNvPr id="3" name="Content Placeholder 2"/>
          <p:cNvSpPr>
            <a:spLocks noGrp="1"/>
          </p:cNvSpPr>
          <p:nvPr>
            <p:ph idx="1" hasCustomPrompt="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ru-RU" noProof="1"/>
              <a:t>Образец текста</a:t>
            </a:r>
          </a:p>
          <a:p>
            <a:pPr lvl="1"/>
            <a:r>
              <a:rPr lang="ru-RU" noProof="1"/>
              <a:t>Второй уровень</a:t>
            </a:r>
          </a:p>
          <a:p>
            <a:pPr lvl="2"/>
            <a:r>
              <a:rPr lang="ru-RU" noProof="1"/>
              <a:t>Третий уровень</a:t>
            </a:r>
          </a:p>
          <a:p>
            <a:pPr lvl="3"/>
            <a:r>
              <a:rPr lang="ru-RU" noProof="1"/>
              <a:t>Четвертый уровень</a:t>
            </a:r>
          </a:p>
          <a:p>
            <a:pPr lvl="4"/>
            <a:r>
              <a:rPr lang="ru-RU" noProof="1"/>
              <a:t>Пятый уровень</a:t>
            </a:r>
            <a:endParaRPr lang="en-US" noProof="1"/>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ru-RU" noProof="1"/>
              <a:t>Образец текста</a:t>
            </a:r>
          </a:p>
        </p:txBody>
      </p:sp>
      <p:sp>
        <p:nvSpPr>
          <p:cNvPr id="5"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6" name="Footer Placeholder 4"/>
          <p:cNvSpPr>
            <a:spLocks noGrp="1"/>
          </p:cNvSpPr>
          <p:nvPr>
            <p:ph type="ftr" sz="quarter" idx="11"/>
          </p:nvPr>
        </p:nvSpPr>
        <p:spPr/>
        <p:txBody>
          <a:bodyPr/>
          <a:lstStyle>
            <a:lvl1pPr>
              <a:defRPr/>
            </a:lvl1pPr>
          </a:lstStyle>
          <a:p>
            <a:endParaRPr lang="ru-RU" altLang="en-US"/>
          </a:p>
        </p:txBody>
      </p:sp>
      <p:sp>
        <p:nvSpPr>
          <p:cNvPr id="7" name="Slide Number Placeholder 5"/>
          <p:cNvSpPr>
            <a:spLocks noGrp="1"/>
          </p:cNvSpPr>
          <p:nvPr>
            <p:ph type="sldNum" sz="quarter" idx="12"/>
          </p:nvPr>
        </p:nvSpPr>
        <p:spPr/>
        <p:txBody>
          <a:bodyPr/>
          <a:lstStyle>
            <a:lvl1pPr>
              <a:defRPr/>
            </a:lvl1pPr>
          </a:lstStyle>
          <a:p>
            <a:fld id="{67560BCE-240B-4AB6-81A0-F54823E0480B}" type="slidenum">
              <a:rPr lang="ru-RU" altLang="en-US"/>
              <a:pPr/>
              <a:t>‹#›</a:t>
            </a:fld>
            <a:endParaRPr lang="ru-RU"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0712" y="712788"/>
            <a:ext cx="2438192" cy="2494756"/>
          </a:xfrm>
        </p:spPr>
        <p:txBody>
          <a:bodyPr anchor="b"/>
          <a:lstStyle>
            <a:lvl1pPr>
              <a:defRPr sz="2645"/>
            </a:lvl1pPr>
          </a:lstStyle>
          <a:p>
            <a:r>
              <a:rPr lang="ru-RU" noProof="1"/>
              <a:t>Образец заголовка</a:t>
            </a:r>
            <a:endParaRPr lang="en-US" noProof="1"/>
          </a:p>
        </p:txBody>
      </p:sp>
      <p:sp>
        <p:nvSpPr>
          <p:cNvPr id="3" name="Picture Placeholder 2"/>
          <p:cNvSpPr>
            <a:spLocks noGrp="1" noChangeAspect="1"/>
          </p:cNvSpPr>
          <p:nvPr>
            <p:ph type="pic" idx="1" hasCustomPrompt="1"/>
          </p:nvPr>
        </p:nvSpPr>
        <p:spPr>
          <a:xfrm>
            <a:off x="3213847" y="1539425"/>
            <a:ext cx="3827085" cy="7598117"/>
          </a:xfrm>
        </p:spPr>
        <p:txBody>
          <a:bodyPr/>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ru-RU" noProof="1"/>
              <a:t>Вставка рисунка</a:t>
            </a:r>
            <a:endParaRPr lang="en-US" noProof="1"/>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ru-RU" noProof="1"/>
              <a:t>Образец текста</a:t>
            </a:r>
          </a:p>
        </p:txBody>
      </p:sp>
      <p:sp>
        <p:nvSpPr>
          <p:cNvPr id="5" name="Date Placeholder 3"/>
          <p:cNvSpPr>
            <a:spLocks noGrp="1"/>
          </p:cNvSpPr>
          <p:nvPr>
            <p:ph type="dt" sz="half" idx="10"/>
          </p:nvPr>
        </p:nvSpPr>
        <p:spPr/>
        <p:txBody>
          <a:bodyPr/>
          <a:lstStyle>
            <a:lvl1pPr>
              <a:defRPr/>
            </a:lvl1pPr>
          </a:lstStyle>
          <a:p>
            <a:fld id="{F9703095-AB92-4D97-AB1E-B3DDF9E4351D}" type="datetime1">
              <a:rPr lang="ru-RU" altLang="en-US"/>
              <a:pPr/>
              <a:t>12.05.2023</a:t>
            </a:fld>
            <a:endParaRPr lang="ru-RU" altLang="en-US"/>
          </a:p>
        </p:txBody>
      </p:sp>
      <p:sp>
        <p:nvSpPr>
          <p:cNvPr id="6" name="Footer Placeholder 4"/>
          <p:cNvSpPr>
            <a:spLocks noGrp="1"/>
          </p:cNvSpPr>
          <p:nvPr>
            <p:ph type="ftr" sz="quarter" idx="11"/>
          </p:nvPr>
        </p:nvSpPr>
        <p:spPr/>
        <p:txBody>
          <a:bodyPr/>
          <a:lstStyle>
            <a:lvl1pPr>
              <a:defRPr/>
            </a:lvl1pPr>
          </a:lstStyle>
          <a:p>
            <a:endParaRPr lang="ru-RU" altLang="en-US"/>
          </a:p>
        </p:txBody>
      </p:sp>
      <p:sp>
        <p:nvSpPr>
          <p:cNvPr id="7" name="Slide Number Placeholder 5"/>
          <p:cNvSpPr>
            <a:spLocks noGrp="1"/>
          </p:cNvSpPr>
          <p:nvPr>
            <p:ph type="sldNum" sz="quarter" idx="12"/>
          </p:nvPr>
        </p:nvSpPr>
        <p:spPr/>
        <p:txBody>
          <a:bodyPr/>
          <a:lstStyle>
            <a:lvl1pPr>
              <a:defRPr/>
            </a:lvl1pPr>
          </a:lstStyle>
          <a:p>
            <a:fld id="{E7B3FCF2-1623-47FF-89F7-12D4368D581C}" type="slidenum">
              <a:rPr lang="ru-RU" altLang="en-US"/>
              <a:pPr/>
              <a:t>‹#›</a:t>
            </a:fld>
            <a:endParaRPr lang="ru-RU"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3" y="569913"/>
            <a:ext cx="6521450" cy="2065337"/>
          </a:xfrm>
          <a:prstGeom prst="rect">
            <a:avLst/>
          </a:prstGeom>
        </p:spPr>
        <p:txBody>
          <a:bodyPr vert="horz" wrap="square" lIns="91440" tIns="45720" rIns="91440" bIns="45720" numCol="1" anchor="ctr" anchorCtr="0" compatLnSpc="1">
            <a:normAutofit/>
          </a:bodyPr>
          <a:lstStyle/>
          <a:p>
            <a:pPr lvl="0"/>
            <a:r>
              <a:rPr lang="ru-RU" altLang="en-US"/>
              <a:t>Образец заголовка</a:t>
            </a:r>
            <a:endParaRPr lang="en-US" altLang="en-US"/>
          </a:p>
        </p:txBody>
      </p:sp>
      <p:sp>
        <p:nvSpPr>
          <p:cNvPr id="3" name="Text Placeholder 2"/>
          <p:cNvSpPr>
            <a:spLocks noGrp="1"/>
          </p:cNvSpPr>
          <p:nvPr>
            <p:ph type="body" idx="1"/>
          </p:nvPr>
        </p:nvSpPr>
        <p:spPr>
          <a:xfrm>
            <a:off x="519113" y="2846388"/>
            <a:ext cx="6521450" cy="6783387"/>
          </a:xfrm>
          <a:prstGeom prst="rect">
            <a:avLst/>
          </a:prstGeom>
        </p:spPr>
        <p:txBody>
          <a:bodyPr vert="horz" wrap="square" lIns="91440" tIns="45720" rIns="91440" bIns="45720" numCol="1" anchor="t" anchorCtr="0" compatLnSpc="1">
            <a:normAutofit/>
          </a:bodyPr>
          <a:lstStyle/>
          <a:p>
            <a:pPr lvl="0"/>
            <a:r>
              <a:rPr lang="ru-RU" altLang="en-US"/>
              <a:t>Образец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endParaRPr lang="en-US" altLang="en-US"/>
          </a:p>
        </p:txBody>
      </p:sp>
      <p:sp>
        <p:nvSpPr>
          <p:cNvPr id="4" name="Date Placeholder 3"/>
          <p:cNvSpPr>
            <a:spLocks noGrp="1"/>
          </p:cNvSpPr>
          <p:nvPr>
            <p:ph type="dt" sz="half" idx="2"/>
          </p:nvPr>
        </p:nvSpPr>
        <p:spPr>
          <a:xfrm>
            <a:off x="519113" y="9909175"/>
            <a:ext cx="1701800" cy="569913"/>
          </a:xfrm>
          <a:prstGeom prst="rect">
            <a:avLst/>
          </a:prstGeom>
        </p:spPr>
        <p:txBody>
          <a:bodyPr vert="horz" wrap="square" lIns="91440" tIns="45720" rIns="91440" bIns="45720" numCol="1" anchor="ctr" anchorCtr="0" compatLnSpc="1"/>
          <a:lstStyle>
            <a:lvl1pPr>
              <a:defRPr sz="900">
                <a:solidFill>
                  <a:srgbClr val="898989"/>
                </a:solidFill>
              </a:defRPr>
            </a:lvl1pPr>
          </a:lstStyle>
          <a:p>
            <a:fld id="{F9703095-AB92-4D97-AB1E-B3DDF9E4351D}" type="datetime1">
              <a:rPr lang="ru-RU" altLang="en-US"/>
              <a:pPr/>
              <a:t>12.05.2023</a:t>
            </a:fld>
            <a:endParaRPr lang="ru-RU" altLang="en-US"/>
          </a:p>
        </p:txBody>
      </p:sp>
      <p:sp>
        <p:nvSpPr>
          <p:cNvPr id="5" name="Footer Placeholder 4"/>
          <p:cNvSpPr>
            <a:spLocks noGrp="1"/>
          </p:cNvSpPr>
          <p:nvPr>
            <p:ph type="ftr" sz="quarter" idx="3"/>
          </p:nvPr>
        </p:nvSpPr>
        <p:spPr>
          <a:xfrm>
            <a:off x="2503488" y="9909175"/>
            <a:ext cx="2552700" cy="569913"/>
          </a:xfrm>
          <a:prstGeom prst="rect">
            <a:avLst/>
          </a:prstGeom>
        </p:spPr>
        <p:txBody>
          <a:bodyPr vert="horz" wrap="square" lIns="91440" tIns="45720" rIns="91440" bIns="45720" numCol="1" anchor="ctr" anchorCtr="0" compatLnSpc="1"/>
          <a:lstStyle>
            <a:lvl1pPr algn="ctr">
              <a:defRPr sz="900">
                <a:solidFill>
                  <a:srgbClr val="898989"/>
                </a:solidFill>
              </a:defRPr>
            </a:lvl1pPr>
          </a:lstStyle>
          <a:p>
            <a:endParaRPr lang="ru-RU" altLang="en-US"/>
          </a:p>
        </p:txBody>
      </p:sp>
      <p:sp>
        <p:nvSpPr>
          <p:cNvPr id="6" name="Slide Number Placeholder 5"/>
          <p:cNvSpPr>
            <a:spLocks noGrp="1"/>
          </p:cNvSpPr>
          <p:nvPr>
            <p:ph type="sldNum" sz="quarter" idx="4"/>
          </p:nvPr>
        </p:nvSpPr>
        <p:spPr>
          <a:xfrm>
            <a:off x="5338763" y="9909175"/>
            <a:ext cx="1701800" cy="569913"/>
          </a:xfrm>
          <a:prstGeom prst="rect">
            <a:avLst/>
          </a:prstGeom>
        </p:spPr>
        <p:txBody>
          <a:bodyPr vert="horz" wrap="square" lIns="91440" tIns="45720" rIns="91440" bIns="45720" numCol="1" anchor="ctr" anchorCtr="0" compatLnSpc="1"/>
          <a:lstStyle>
            <a:lvl1pPr algn="r">
              <a:defRPr sz="900">
                <a:solidFill>
                  <a:srgbClr val="898989"/>
                </a:solidFill>
              </a:defRPr>
            </a:lvl1pPr>
          </a:lstStyle>
          <a:p>
            <a:fld id="{0A79EB51-CC9C-4D4A-ABC3-B2BB649C7E2A}" type="slidenum">
              <a:rPr lang="ru-RU" altLang="en-US"/>
              <a:pPr/>
              <a:t>‹#›</a:t>
            </a:fld>
            <a:endParaRPr lang="ru-R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fontAlgn="base">
        <a:lnSpc>
          <a:spcPct val="90000"/>
        </a:lnSpc>
        <a:spcBef>
          <a:spcPct val="0"/>
        </a:spcBef>
        <a:spcAft>
          <a:spcPct val="0"/>
        </a:spcAft>
        <a:defRPr sz="3600" kern="1200">
          <a:solidFill>
            <a:schemeClr val="tx1"/>
          </a:solidFill>
          <a:latin typeface="+mj-lt"/>
          <a:ea typeface="+mj-ea"/>
          <a:cs typeface="+mj-cs"/>
        </a:defRPr>
      </a:lvl1pPr>
      <a:lvl2pPr algn="l" defTabSz="755650" rtl="0" fontAlgn="base">
        <a:lnSpc>
          <a:spcPct val="90000"/>
        </a:lnSpc>
        <a:spcBef>
          <a:spcPct val="0"/>
        </a:spcBef>
        <a:spcAft>
          <a:spcPct val="0"/>
        </a:spcAft>
        <a:defRPr sz="3600">
          <a:solidFill>
            <a:schemeClr val="tx1"/>
          </a:solidFill>
          <a:latin typeface="Calibri Light" panose="020F0302020204030204" pitchFamily="34" charset="0"/>
        </a:defRPr>
      </a:lvl2pPr>
      <a:lvl3pPr algn="l" defTabSz="755650" rtl="0" fontAlgn="base">
        <a:lnSpc>
          <a:spcPct val="90000"/>
        </a:lnSpc>
        <a:spcBef>
          <a:spcPct val="0"/>
        </a:spcBef>
        <a:spcAft>
          <a:spcPct val="0"/>
        </a:spcAft>
        <a:defRPr sz="3600">
          <a:solidFill>
            <a:schemeClr val="tx1"/>
          </a:solidFill>
          <a:latin typeface="Calibri Light" panose="020F0302020204030204" pitchFamily="34" charset="0"/>
        </a:defRPr>
      </a:lvl3pPr>
      <a:lvl4pPr algn="l" defTabSz="755650" rtl="0" fontAlgn="base">
        <a:lnSpc>
          <a:spcPct val="90000"/>
        </a:lnSpc>
        <a:spcBef>
          <a:spcPct val="0"/>
        </a:spcBef>
        <a:spcAft>
          <a:spcPct val="0"/>
        </a:spcAft>
        <a:defRPr sz="3600">
          <a:solidFill>
            <a:schemeClr val="tx1"/>
          </a:solidFill>
          <a:latin typeface="Calibri Light" panose="020F0302020204030204" pitchFamily="34" charset="0"/>
        </a:defRPr>
      </a:lvl4pPr>
      <a:lvl5pPr algn="l" defTabSz="755650" rtl="0" fontAlgn="base">
        <a:lnSpc>
          <a:spcPct val="90000"/>
        </a:lnSpc>
        <a:spcBef>
          <a:spcPct val="0"/>
        </a:spcBef>
        <a:spcAft>
          <a:spcPct val="0"/>
        </a:spcAft>
        <a:defRPr sz="3600">
          <a:solidFill>
            <a:schemeClr val="tx1"/>
          </a:solidFill>
          <a:latin typeface="Calibri Light" panose="020F0302020204030204" pitchFamily="34" charset="0"/>
        </a:defRPr>
      </a:lvl5pPr>
      <a:lvl6pPr marL="457200" algn="l" defTabSz="755650" rtl="0" fontAlgn="base">
        <a:lnSpc>
          <a:spcPct val="90000"/>
        </a:lnSpc>
        <a:spcBef>
          <a:spcPct val="0"/>
        </a:spcBef>
        <a:spcAft>
          <a:spcPct val="0"/>
        </a:spcAft>
        <a:defRPr sz="3600">
          <a:solidFill>
            <a:schemeClr val="tx1"/>
          </a:solidFill>
          <a:latin typeface="Calibri Light" panose="020F0302020204030204" pitchFamily="34" charset="0"/>
        </a:defRPr>
      </a:lvl6pPr>
      <a:lvl7pPr marL="914400" algn="l" defTabSz="755650" rtl="0" fontAlgn="base">
        <a:lnSpc>
          <a:spcPct val="90000"/>
        </a:lnSpc>
        <a:spcBef>
          <a:spcPct val="0"/>
        </a:spcBef>
        <a:spcAft>
          <a:spcPct val="0"/>
        </a:spcAft>
        <a:defRPr sz="3600">
          <a:solidFill>
            <a:schemeClr val="tx1"/>
          </a:solidFill>
          <a:latin typeface="Calibri Light" panose="020F0302020204030204" pitchFamily="34" charset="0"/>
        </a:defRPr>
      </a:lvl7pPr>
      <a:lvl8pPr marL="1371600" algn="l" defTabSz="755650" rtl="0" fontAlgn="base">
        <a:lnSpc>
          <a:spcPct val="90000"/>
        </a:lnSpc>
        <a:spcBef>
          <a:spcPct val="0"/>
        </a:spcBef>
        <a:spcAft>
          <a:spcPct val="0"/>
        </a:spcAft>
        <a:defRPr sz="3600">
          <a:solidFill>
            <a:schemeClr val="tx1"/>
          </a:solidFill>
          <a:latin typeface="Calibri Light" panose="020F0302020204030204" pitchFamily="34" charset="0"/>
        </a:defRPr>
      </a:lvl8pPr>
      <a:lvl9pPr marL="1828800" algn="l" defTabSz="755650" rtl="0" fontAlgn="base">
        <a:lnSpc>
          <a:spcPct val="90000"/>
        </a:lnSpc>
        <a:spcBef>
          <a:spcPct val="0"/>
        </a:spcBef>
        <a:spcAft>
          <a:spcPct val="0"/>
        </a:spcAft>
        <a:defRPr sz="3600">
          <a:solidFill>
            <a:schemeClr val="tx1"/>
          </a:solidFill>
          <a:latin typeface="Calibri Light" panose="020F0302020204030204" pitchFamily="34" charset="0"/>
        </a:defRPr>
      </a:lvl9pPr>
    </p:titleStyle>
    <p:bodyStyle>
      <a:lvl1pPr marL="189230" indent="-189230" algn="l" defTabSz="755650" rtl="0" fontAlgn="base">
        <a:lnSpc>
          <a:spcPct val="90000"/>
        </a:lnSpc>
        <a:spcBef>
          <a:spcPts val="825"/>
        </a:spcBef>
        <a:spcAft>
          <a:spcPct val="0"/>
        </a:spcAft>
        <a:buFont typeface="Arial" panose="020B0604020202020204" pitchFamily="34" charset="0"/>
        <a:buChar char="•"/>
        <a:defRPr sz="2300" kern="1200">
          <a:solidFill>
            <a:schemeClr val="tx1"/>
          </a:solidFill>
          <a:latin typeface="+mn-lt"/>
          <a:ea typeface="+mn-ea"/>
          <a:cs typeface="+mn-cs"/>
        </a:defRPr>
      </a:lvl1pPr>
      <a:lvl2pPr marL="567055" indent="-189230" algn="l" defTabSz="755650" rtl="0" fontAlgn="base">
        <a:lnSpc>
          <a:spcPct val="90000"/>
        </a:lnSpc>
        <a:spcBef>
          <a:spcPts val="415"/>
        </a:spcBef>
        <a:spcAft>
          <a:spcPct val="0"/>
        </a:spcAft>
        <a:buFont typeface="Arial" panose="020B0604020202020204" pitchFamily="34" charset="0"/>
        <a:buChar char="•"/>
        <a:defRPr sz="1900" kern="1200">
          <a:solidFill>
            <a:schemeClr val="tx1"/>
          </a:solidFill>
          <a:latin typeface="+mn-lt"/>
          <a:ea typeface="+mn-ea"/>
          <a:cs typeface="+mn-cs"/>
        </a:defRPr>
      </a:lvl2pPr>
      <a:lvl3pPr marL="944880" indent="-189230" algn="l" defTabSz="755650" rtl="0" fontAlgn="base">
        <a:lnSpc>
          <a:spcPct val="90000"/>
        </a:lnSpc>
        <a:spcBef>
          <a:spcPts val="415"/>
        </a:spcBef>
        <a:spcAft>
          <a:spcPct val="0"/>
        </a:spcAft>
        <a:buFont typeface="Arial" panose="020B0604020202020204" pitchFamily="34" charset="0"/>
        <a:buChar char="•"/>
        <a:defRPr sz="1600" kern="1200">
          <a:solidFill>
            <a:schemeClr val="tx1"/>
          </a:solidFill>
          <a:latin typeface="+mn-lt"/>
          <a:ea typeface="+mn-ea"/>
          <a:cs typeface="+mn-cs"/>
        </a:defRPr>
      </a:lvl3pPr>
      <a:lvl4pPr marL="1322705" indent="-189230" algn="l" defTabSz="755650" rtl="0" fontAlgn="base">
        <a:lnSpc>
          <a:spcPct val="90000"/>
        </a:lnSpc>
        <a:spcBef>
          <a:spcPts val="415"/>
        </a:spcBef>
        <a:spcAft>
          <a:spcPct val="0"/>
        </a:spcAft>
        <a:buFont typeface="Arial" panose="020B0604020202020204" pitchFamily="34" charset="0"/>
        <a:buChar char="•"/>
        <a:defRPr sz="1400" kern="1200">
          <a:solidFill>
            <a:schemeClr val="tx1"/>
          </a:solidFill>
          <a:latin typeface="+mn-lt"/>
          <a:ea typeface="+mn-ea"/>
          <a:cs typeface="+mn-cs"/>
        </a:defRPr>
      </a:lvl4pPr>
      <a:lvl5pPr marL="1701800" indent="-190500" algn="l" defTabSz="755650" rtl="0" fontAlgn="base">
        <a:lnSpc>
          <a:spcPct val="90000"/>
        </a:lnSpc>
        <a:spcBef>
          <a:spcPts val="415"/>
        </a:spcBef>
        <a:spcAft>
          <a:spcPct val="0"/>
        </a:spcAft>
        <a:buFont typeface="Arial" panose="020B0604020202020204" pitchFamily="34" charset="0"/>
        <a:buChar char="•"/>
        <a:defRPr sz="140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8.png"/><Relationship Id="rId3" Type="http://schemas.openxmlformats.org/officeDocument/2006/relationships/image" Target="../media/image2.jpeg"/><Relationship Id="rId7" Type="http://schemas.openxmlformats.org/officeDocument/2006/relationships/image" Target="../media/image11.jpeg"/><Relationship Id="rId12" Type="http://schemas.openxmlformats.org/officeDocument/2006/relationships/image" Target="../media/image7.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10.gif"/><Relationship Id="rId11" Type="http://schemas.openxmlformats.org/officeDocument/2006/relationships/image" Target="../media/image6.png"/><Relationship Id="rId5" Type="http://schemas.openxmlformats.org/officeDocument/2006/relationships/hyperlink" Target="mailto:basenet2023@gmail.com" TargetMode="External"/><Relationship Id="rId10" Type="http://schemas.openxmlformats.org/officeDocument/2006/relationships/image" Target="../media/image5.png"/><Relationship Id="rId4" Type="http://schemas.openxmlformats.org/officeDocument/2006/relationships/image" Target="../media/image3.jpeg"/><Relationship Id="rId9" Type="http://schemas.openxmlformats.org/officeDocument/2006/relationships/image" Target="../media/image4.gif"/><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F7FAFD"/>
            </a:gs>
            <a:gs pos="39000">
              <a:srgbClr val="B5D2EC"/>
            </a:gs>
            <a:gs pos="72000">
              <a:srgbClr val="BDD7EE"/>
            </a:gs>
            <a:gs pos="100000">
              <a:srgbClr val="CEE1F2"/>
            </a:gs>
          </a:gsLst>
          <a:lin ang="5400000" scaled="1"/>
        </a:gradFill>
        <a:effectLst/>
      </p:bgPr>
    </p:bg>
    <p:spTree>
      <p:nvGrpSpPr>
        <p:cNvPr id="1" name=""/>
        <p:cNvGrpSpPr/>
        <p:nvPr/>
      </p:nvGrpSpPr>
      <p:grpSpPr>
        <a:xfrm>
          <a:off x="0" y="0"/>
          <a:ext cx="0" cy="0"/>
          <a:chOff x="0" y="0"/>
          <a:chExt cx="0" cy="0"/>
        </a:xfrm>
      </p:grpSpPr>
      <p:sp>
        <p:nvSpPr>
          <p:cNvPr id="20" name="Скругленный прямоугольник 19"/>
          <p:cNvSpPr/>
          <p:nvPr/>
        </p:nvSpPr>
        <p:spPr>
          <a:xfrm>
            <a:off x="82784" y="4449098"/>
            <a:ext cx="7394647" cy="3019784"/>
          </a:xfrm>
          <a:prstGeom prst="roundRect">
            <a:avLst>
              <a:gd name="adj" fmla="val 6478"/>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ltLang="en-US">
              <a:solidFill>
                <a:prstClr val="black"/>
              </a:solidFill>
            </a:endParaRPr>
          </a:p>
        </p:txBody>
      </p:sp>
      <p:sp>
        <p:nvSpPr>
          <p:cNvPr id="18" name="Скругленный прямоугольник 17"/>
          <p:cNvSpPr/>
          <p:nvPr/>
        </p:nvSpPr>
        <p:spPr>
          <a:xfrm>
            <a:off x="15434" y="1907262"/>
            <a:ext cx="7461997" cy="1057158"/>
          </a:xfrm>
          <a:prstGeom prst="roundRect">
            <a:avLst>
              <a:gd name="adj" fmla="val 6478"/>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ltLang="en-US">
              <a:solidFill>
                <a:prstClr val="black"/>
              </a:solidFill>
            </a:endParaRPr>
          </a:p>
        </p:txBody>
      </p:sp>
      <p:sp>
        <p:nvSpPr>
          <p:cNvPr id="7" name="Скругленный прямоугольник 6"/>
          <p:cNvSpPr/>
          <p:nvPr/>
        </p:nvSpPr>
        <p:spPr>
          <a:xfrm>
            <a:off x="0" y="135255"/>
            <a:ext cx="7362825" cy="935038"/>
          </a:xfrm>
          <a:prstGeom prst="roundRect">
            <a:avLst>
              <a:gd name="adj" fmla="val 6478"/>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ltLang="en-US">
              <a:solidFill>
                <a:prstClr val="black"/>
              </a:solidFill>
            </a:endParaRPr>
          </a:p>
        </p:txBody>
      </p:sp>
      <p:sp>
        <p:nvSpPr>
          <p:cNvPr id="2" name="Заголовок 1"/>
          <p:cNvSpPr>
            <a:spLocks noGrp="1"/>
          </p:cNvSpPr>
          <p:nvPr>
            <p:ph type="ctrTitle"/>
          </p:nvPr>
        </p:nvSpPr>
        <p:spPr>
          <a:xfrm>
            <a:off x="-16200" y="1067949"/>
            <a:ext cx="7493631" cy="420616"/>
          </a:xfrm>
        </p:spPr>
        <p:txBody>
          <a:bodyPr>
            <a:noAutofit/>
          </a:bodyPr>
          <a:lstStyle/>
          <a:p>
            <a:r>
              <a:rPr lang="en-US" sz="1600" b="1" dirty="0"/>
              <a:t>International conference on transboundary catchment </a:t>
            </a:r>
            <a:r>
              <a:rPr lang="en-GB" sz="1600" b="1" dirty="0"/>
              <a:t>erosion and pollution problems </a:t>
            </a:r>
            <a:endParaRPr lang="ru-RU" altLang="en-US" sz="1400" dirty="0">
              <a:solidFill>
                <a:srgbClr val="C00000"/>
              </a:solidFill>
              <a:cs typeface="Calibri" panose="020F0502020204030204" pitchFamily="34" charset="0"/>
            </a:endParaRPr>
          </a:p>
        </p:txBody>
      </p:sp>
      <p:pic>
        <p:nvPicPr>
          <p:cNvPr id="2057" name="Рисунок 8"/>
          <p:cNvPicPr>
            <a:picLocks noChangeAspect="1" noChangeArrowheads="1"/>
          </p:cNvPicPr>
          <p:nvPr/>
        </p:nvPicPr>
        <p:blipFill>
          <a:blip r:embed="rId2" cstate="print"/>
          <a:srcRect/>
          <a:stretch>
            <a:fillRect/>
          </a:stretch>
        </p:blipFill>
        <p:spPr bwMode="auto">
          <a:xfrm>
            <a:off x="928564" y="349438"/>
            <a:ext cx="631480" cy="622874"/>
          </a:xfrm>
          <a:prstGeom prst="rect">
            <a:avLst/>
          </a:prstGeom>
          <a:noFill/>
          <a:ln w="9525">
            <a:noFill/>
            <a:miter lim="800000"/>
            <a:headEnd/>
            <a:tailEnd/>
          </a:ln>
        </p:spPr>
      </p:pic>
      <p:sp>
        <p:nvSpPr>
          <p:cNvPr id="12" name="Прямоугольник 11"/>
          <p:cNvSpPr/>
          <p:nvPr/>
        </p:nvSpPr>
        <p:spPr>
          <a:xfrm>
            <a:off x="-16200" y="1912865"/>
            <a:ext cx="7560000" cy="1077218"/>
          </a:xfrm>
          <a:prstGeom prst="rect">
            <a:avLst/>
          </a:prstGeom>
        </p:spPr>
        <p:txBody>
          <a:bodyPr wrap="square" numCol="1">
            <a:spAutoFit/>
          </a:bodyPr>
          <a:lstStyle/>
          <a:p>
            <a:pPr fontAlgn="auto">
              <a:spcAft>
                <a:spcPts val="0"/>
              </a:spcAft>
            </a:pPr>
            <a:r>
              <a:rPr lang="en-US" sz="1400" b="1" u="sng" noProof="1">
                <a:solidFill>
                  <a:srgbClr val="002060"/>
                </a:solidFill>
                <a:latin typeface="Calibri"/>
                <a:ea typeface="Times New Roman" panose="02020603050405020304" pitchFamily="18" charset="0"/>
                <a:cs typeface="Times New Roman" panose="02020603050405020304" pitchFamily="18" charset="0"/>
              </a:rPr>
              <a:t>Conference will address</a:t>
            </a:r>
            <a:r>
              <a:rPr lang="ru-RU" sz="1400" b="1" u="sng" noProof="1">
                <a:solidFill>
                  <a:srgbClr val="002060"/>
                </a:solidFill>
                <a:latin typeface="Calibri"/>
                <a:ea typeface="Times New Roman" panose="02020603050405020304" pitchFamily="18" charset="0"/>
                <a:cs typeface="Times New Roman" panose="02020603050405020304" pitchFamily="18" charset="0"/>
              </a:rPr>
              <a:t>:</a:t>
            </a:r>
          </a:p>
          <a:p>
            <a:pPr fontAlgn="auto">
              <a:spcAft>
                <a:spcPts val="0"/>
              </a:spcAft>
            </a:pPr>
            <a:endParaRPr lang="ru-RU" sz="800" b="1" u="sng" noProof="1">
              <a:solidFill>
                <a:srgbClr val="002060"/>
              </a:solidFill>
              <a:latin typeface="Calibri"/>
              <a:ea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en-US" sz="1400" dirty="0"/>
              <a:t>Transboundary water and sediment pollution</a:t>
            </a:r>
            <a:r>
              <a:rPr lang="ru-RU" sz="1400" dirty="0"/>
              <a:t> </a:t>
            </a:r>
          </a:p>
          <a:p>
            <a:pPr marL="285750" lvl="0" indent="-285750">
              <a:buFont typeface="Wingdings" panose="05000000000000000000" pitchFamily="2" charset="2"/>
              <a:buChar char="Ø"/>
            </a:pPr>
            <a:r>
              <a:rPr lang="en-US" sz="1400" dirty="0"/>
              <a:t>Balkan region water and erosion problems</a:t>
            </a:r>
            <a:endParaRPr lang="ru-RU" sz="1400" dirty="0"/>
          </a:p>
          <a:p>
            <a:pPr marL="285750" lvl="0" indent="-285750">
              <a:buFont typeface="Wingdings" panose="05000000000000000000" pitchFamily="2" charset="2"/>
              <a:buChar char="Ø"/>
            </a:pPr>
            <a:r>
              <a:rPr lang="en-US" sz="1400" dirty="0"/>
              <a:t>Baikal Lake </a:t>
            </a:r>
            <a:r>
              <a:rPr lang="en-GB" sz="1400" dirty="0"/>
              <a:t>as a </a:t>
            </a:r>
            <a:r>
              <a:rPr lang="en-US" sz="1400" dirty="0"/>
              <a:t>World heritage transboundary catchment under threat</a:t>
            </a:r>
            <a:endParaRPr lang="en-US" sz="1400" b="1" u="sng" noProof="1">
              <a:solidFill>
                <a:srgbClr val="002060"/>
              </a:solidFill>
              <a:ea typeface="Times New Roman" panose="02020603050405020304" pitchFamily="18" charset="0"/>
              <a:cs typeface="Times New Roman" panose="02020603050405020304" pitchFamily="18" charset="0"/>
            </a:endParaRPr>
          </a:p>
        </p:txBody>
      </p:sp>
      <p:sp>
        <p:nvSpPr>
          <p:cNvPr id="2061" name="Прямоугольник 12"/>
          <p:cNvSpPr>
            <a:spLocks noChangeArrowheads="1"/>
          </p:cNvSpPr>
          <p:nvPr/>
        </p:nvSpPr>
        <p:spPr bwMode="auto">
          <a:xfrm>
            <a:off x="0" y="2065101"/>
            <a:ext cx="7331075" cy="2130425"/>
          </a:xfrm>
          <a:prstGeom prst="rect">
            <a:avLst/>
          </a:prstGeom>
          <a:noFill/>
          <a:ln w="9525">
            <a:noFill/>
            <a:miter lim="800000"/>
          </a:ln>
        </p:spPr>
        <p:txBody>
          <a:bodyPr>
            <a:spAutoFit/>
          </a:bodyPr>
          <a:lstStyle/>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ru-RU" altLang="en-US" sz="1200">
              <a:solidFill>
                <a:prstClr val="black"/>
              </a:solidFill>
              <a:cs typeface="Calibri" panose="020F0502020204030204" pitchFamily="34" charset="0"/>
            </a:endParaRPr>
          </a:p>
        </p:txBody>
      </p:sp>
      <p:sp>
        <p:nvSpPr>
          <p:cNvPr id="16" name="Прямоугольник 15"/>
          <p:cNvSpPr/>
          <p:nvPr/>
        </p:nvSpPr>
        <p:spPr>
          <a:xfrm>
            <a:off x="53558" y="3021876"/>
            <a:ext cx="7383879" cy="1231106"/>
          </a:xfrm>
          <a:prstGeom prst="rect">
            <a:avLst/>
          </a:prstGeom>
        </p:spPr>
        <p:txBody>
          <a:bodyPr wrap="square" numCol="1">
            <a:spAutoFit/>
          </a:bodyPr>
          <a:lstStyle/>
          <a:p>
            <a:pPr fontAlgn="auto"/>
            <a:r>
              <a:rPr lang="en-US" sz="1400" b="1" u="sng" noProof="1">
                <a:solidFill>
                  <a:srgbClr val="002060"/>
                </a:solidFill>
                <a:latin typeface="Calibri"/>
              </a:rPr>
              <a:t>Conference program will include:</a:t>
            </a:r>
            <a:endParaRPr lang="en-US" sz="1400" b="1" u="sng" noProof="1">
              <a:solidFill>
                <a:srgbClr val="002060"/>
              </a:solidFill>
            </a:endParaRPr>
          </a:p>
          <a:p>
            <a:r>
              <a:rPr lang="en-US" sz="1200" dirty="0"/>
              <a:t>19 July – arrival</a:t>
            </a:r>
            <a:endParaRPr lang="ru-RU" sz="1200" dirty="0"/>
          </a:p>
          <a:p>
            <a:r>
              <a:rPr lang="en-US" sz="1200" dirty="0"/>
              <a:t>20 July – plenary session</a:t>
            </a:r>
            <a:r>
              <a:rPr lang="en-GB" sz="1200" dirty="0"/>
              <a:t>: </a:t>
            </a:r>
            <a:r>
              <a:rPr lang="en-US" sz="1200" dirty="0"/>
              <a:t>Transboundary water pollution and Balkan region water problems</a:t>
            </a:r>
            <a:endParaRPr lang="ru-RU" sz="1200" dirty="0"/>
          </a:p>
          <a:p>
            <a:r>
              <a:rPr lang="en-US" sz="1200" dirty="0"/>
              <a:t>21 July –  session</a:t>
            </a:r>
            <a:r>
              <a:rPr lang="en-GB" sz="1200" dirty="0"/>
              <a:t>: </a:t>
            </a:r>
            <a:r>
              <a:rPr lang="en-US" sz="1200" dirty="0"/>
              <a:t>Baikal Lake catchment</a:t>
            </a:r>
            <a:endParaRPr lang="ru-RU" sz="1200" dirty="0"/>
          </a:p>
          <a:p>
            <a:r>
              <a:rPr lang="en-US" sz="1200" dirty="0"/>
              <a:t>22–23 </a:t>
            </a:r>
            <a:r>
              <a:rPr lang="en-GB" sz="1200" dirty="0"/>
              <a:t>July</a:t>
            </a:r>
            <a:r>
              <a:rPr lang="en-US" sz="1200" dirty="0"/>
              <a:t> – excursions</a:t>
            </a:r>
            <a:endParaRPr lang="ru-RU" sz="1200" dirty="0"/>
          </a:p>
          <a:p>
            <a:r>
              <a:rPr lang="ru-RU" sz="1200" dirty="0"/>
              <a:t>24 </a:t>
            </a:r>
            <a:r>
              <a:rPr lang="en-US" sz="1200" dirty="0"/>
              <a:t>July </a:t>
            </a:r>
            <a:r>
              <a:rPr lang="ru-RU" sz="1200" dirty="0"/>
              <a:t>– </a:t>
            </a:r>
            <a:r>
              <a:rPr lang="en-US" sz="1200" dirty="0"/>
              <a:t>departure</a:t>
            </a:r>
            <a:endParaRPr lang="ru-RU" sz="1200" dirty="0"/>
          </a:p>
        </p:txBody>
      </p:sp>
      <p:sp>
        <p:nvSpPr>
          <p:cNvPr id="2064" name="Прямоугольник 16"/>
          <p:cNvSpPr>
            <a:spLocks noChangeArrowheads="1"/>
          </p:cNvSpPr>
          <p:nvPr/>
        </p:nvSpPr>
        <p:spPr bwMode="auto">
          <a:xfrm>
            <a:off x="48457" y="4446094"/>
            <a:ext cx="7493631" cy="3092834"/>
          </a:xfrm>
          <a:prstGeom prst="rect">
            <a:avLst/>
          </a:prstGeom>
          <a:noFill/>
          <a:ln w="9525">
            <a:noFill/>
            <a:miter lim="800000"/>
          </a:ln>
        </p:spPr>
        <p:txBody>
          <a:bodyPr wrap="square">
            <a:spAutoFit/>
          </a:bodyPr>
          <a:lstStyle/>
          <a:p>
            <a:pPr>
              <a:lnSpc>
                <a:spcPct val="107000"/>
              </a:lnSpc>
            </a:pPr>
            <a:r>
              <a:rPr lang="en-US" altLang="en-US" sz="1400" b="1" u="sng" dirty="0">
                <a:solidFill>
                  <a:srgbClr val="002060"/>
                </a:solidFill>
                <a:cs typeface="Times New Roman" panose="02020603050405020304" pitchFamily="18" charset="0"/>
              </a:rPr>
              <a:t>Scientific committee</a:t>
            </a:r>
          </a:p>
          <a:p>
            <a:pPr marL="144000" indent="-171450">
              <a:buFont typeface="Arial" panose="020B0604020202020204" pitchFamily="34" charset="0"/>
              <a:buChar char="•"/>
            </a:pPr>
            <a:r>
              <a:rPr lang="en-US" sz="1200" dirty="0"/>
              <a:t>Miroljub </a:t>
            </a:r>
            <a:r>
              <a:rPr lang="en-US" sz="1200" dirty="0" err="1"/>
              <a:t>Milinchich</a:t>
            </a:r>
            <a:r>
              <a:rPr lang="en-US" sz="1200" dirty="0"/>
              <a:t> (Prof.) Russian geographical Society, Serbian branch; Faculty of Geography, Belgrade University</a:t>
            </a:r>
            <a:endParaRPr lang="ru-RU" sz="1200" dirty="0"/>
          </a:p>
          <a:p>
            <a:pPr marL="144000" indent="-144000">
              <a:buFont typeface="Arial" panose="020B0604020202020204" pitchFamily="34" charset="0"/>
              <a:buChar char="•"/>
            </a:pPr>
            <a:r>
              <a:rPr lang="en-US" sz="1200" dirty="0" err="1"/>
              <a:t>Miodrag</a:t>
            </a:r>
            <a:r>
              <a:rPr lang="en-US" sz="1200" dirty="0"/>
              <a:t> D. </a:t>
            </a:r>
            <a:r>
              <a:rPr lang="en-US" sz="1200" dirty="0" err="1"/>
              <a:t>Zlatic</a:t>
            </a:r>
            <a:r>
              <a:rPr lang="en-US" sz="1200" dirty="0"/>
              <a:t> (Prof.  D. Sc.) Faculty of Forestry, Belgrade University, Serbia </a:t>
            </a:r>
          </a:p>
          <a:p>
            <a:pPr marL="144000" indent="-144000">
              <a:buFont typeface="Arial" panose="020B0604020202020204" pitchFamily="34" charset="0"/>
              <a:buChar char="•"/>
            </a:pPr>
            <a:r>
              <a:rPr lang="en-US" sz="1200" dirty="0">
                <a:latin typeface="+mn-lt"/>
              </a:rPr>
              <a:t>Ratko Ristic (Prof.) Vice Rector for International Cooperation Belgrade University, Serbia </a:t>
            </a:r>
          </a:p>
          <a:p>
            <a:pPr marL="144000" indent="-144000">
              <a:buFont typeface="Arial" panose="020B0604020202020204" pitchFamily="34" charset="0"/>
              <a:buChar char="•"/>
            </a:pPr>
            <a:r>
              <a:rPr lang="en-US" sz="1200" dirty="0">
                <a:latin typeface="+mn-lt"/>
              </a:rPr>
              <a:t>Velimir Secerov (Prof.) </a:t>
            </a:r>
            <a:r>
              <a:rPr lang="en-GB" sz="1200" dirty="0">
                <a:latin typeface="+mn-lt"/>
              </a:rPr>
              <a:t>dean </a:t>
            </a:r>
            <a:r>
              <a:rPr lang="en-US" sz="1200" dirty="0">
                <a:latin typeface="+mn-lt"/>
                <a:ea typeface="Calibri" panose="020F0502020204030204" pitchFamily="34" charset="0"/>
                <a:cs typeface="Times New Roman" panose="02020603050405020304" pitchFamily="18" charset="0"/>
              </a:rPr>
              <a:t>Faculty of Geography, Belgrade University, Serbia</a:t>
            </a:r>
            <a:endParaRPr lang="en-US" sz="1200" dirty="0">
              <a:latin typeface="+mn-lt"/>
            </a:endParaRPr>
          </a:p>
          <a:p>
            <a:pPr marL="144000" indent="-171450">
              <a:buFont typeface="Arial" panose="020B0604020202020204" pitchFamily="34" charset="0"/>
              <a:buChar char="•"/>
            </a:pPr>
            <a:r>
              <a:rPr lang="en-US" sz="1200" dirty="0"/>
              <a:t>Marko </a:t>
            </a:r>
            <a:r>
              <a:rPr lang="en-US" sz="1200" dirty="0" err="1"/>
              <a:t>Urošev</a:t>
            </a:r>
            <a:r>
              <a:rPr lang="en-US" sz="1200" dirty="0"/>
              <a:t> (Dr.) Serbian Academy of Sciences and Arts, Geographical Institute "Jovan </a:t>
            </a:r>
            <a:r>
              <a:rPr lang="en-US" sz="1200" dirty="0" err="1"/>
              <a:t>Cvijić</a:t>
            </a:r>
            <a:r>
              <a:rPr lang="en-US" sz="1200" dirty="0"/>
              <a:t>", Serbia</a:t>
            </a:r>
            <a:endParaRPr lang="ru-RU" sz="1200" dirty="0"/>
          </a:p>
          <a:p>
            <a:pPr marL="144000" indent="-171450">
              <a:buFont typeface="Arial" panose="020B0604020202020204" pitchFamily="34" charset="0"/>
              <a:buChar char="•"/>
            </a:pPr>
            <a:r>
              <a:rPr lang="en-US" sz="1200" dirty="0" err="1"/>
              <a:t>Kasimov</a:t>
            </a:r>
            <a:r>
              <a:rPr lang="en-US" sz="1200" dirty="0"/>
              <a:t> Nikolay (Prof. Dr.), Faculty of Geography, </a:t>
            </a:r>
            <a:r>
              <a:rPr lang="en-US" sz="1200" dirty="0" err="1"/>
              <a:t>Lomonosov</a:t>
            </a:r>
            <a:r>
              <a:rPr lang="en-US" sz="1200" dirty="0"/>
              <a:t> Moscow State University, Russia.</a:t>
            </a:r>
            <a:endParaRPr lang="ru-RU" sz="1200" dirty="0"/>
          </a:p>
          <a:p>
            <a:pPr marL="144000" indent="-171450">
              <a:buFont typeface="Arial" panose="020B0604020202020204" pitchFamily="34" charset="0"/>
              <a:buChar char="•"/>
            </a:pPr>
            <a:r>
              <a:rPr lang="en-US" sz="1200" dirty="0" err="1"/>
              <a:t>Chalov</a:t>
            </a:r>
            <a:r>
              <a:rPr lang="en-US" sz="1200" dirty="0"/>
              <a:t> Sergey (Prof. Dr.), Faculty of Geography, </a:t>
            </a:r>
            <a:r>
              <a:rPr lang="en-US" sz="1200" dirty="0" err="1"/>
              <a:t>Lomonosov</a:t>
            </a:r>
            <a:r>
              <a:rPr lang="en-US" sz="1200" dirty="0"/>
              <a:t> Moscow State University, Russia. </a:t>
            </a:r>
            <a:endParaRPr lang="ru-RU" sz="1200" dirty="0"/>
          </a:p>
          <a:p>
            <a:pPr marL="144000" indent="-171450">
              <a:buFont typeface="Arial" panose="020B0604020202020204" pitchFamily="34" charset="0"/>
              <a:buChar char="•"/>
            </a:pPr>
            <a:r>
              <a:rPr lang="en-US" sz="1200" dirty="0" err="1"/>
              <a:t>Garmaev</a:t>
            </a:r>
            <a:r>
              <a:rPr lang="en-US" sz="1200" dirty="0"/>
              <a:t> Endon (Prof. Dr.), Baikal Institute of Nature Management, Ulan </a:t>
            </a:r>
            <a:r>
              <a:rPr lang="en-US" sz="1200" dirty="0" err="1"/>
              <a:t>Ude</a:t>
            </a:r>
            <a:r>
              <a:rPr lang="en-US" sz="1200" dirty="0"/>
              <a:t>, Russia. </a:t>
            </a:r>
            <a:endParaRPr lang="ru-RU" sz="1200" dirty="0"/>
          </a:p>
          <a:p>
            <a:pPr marL="144000" indent="-171450">
              <a:buFont typeface="Arial" panose="020B0604020202020204" pitchFamily="34" charset="0"/>
              <a:buChar char="•"/>
            </a:pPr>
            <a:r>
              <a:rPr lang="en-US" sz="1200" dirty="0" err="1"/>
              <a:t>Jarsjø</a:t>
            </a:r>
            <a:r>
              <a:rPr lang="en-US" sz="1200" dirty="0"/>
              <a:t> Jerker (Prof. Dr.), Department of Physical Geography and Quaternary Geology, Stockholm University, Sweden</a:t>
            </a:r>
            <a:endParaRPr lang="ru-RU" sz="1200" dirty="0"/>
          </a:p>
          <a:p>
            <a:pPr marL="144000" indent="-171450">
              <a:buFont typeface="Arial" panose="020B0604020202020204" pitchFamily="34" charset="0"/>
              <a:buChar char="•"/>
            </a:pPr>
            <a:r>
              <a:rPr lang="en-US" sz="1200" dirty="0" err="1"/>
              <a:t>Karthe</a:t>
            </a:r>
            <a:r>
              <a:rPr lang="en-US" sz="1200" dirty="0"/>
              <a:t> Daniel (Dr.), United Nations University, Germany. </a:t>
            </a:r>
            <a:endParaRPr lang="ru-RU" sz="1200" dirty="0"/>
          </a:p>
          <a:p>
            <a:pPr marL="144000" indent="-171450">
              <a:buFont typeface="Arial" panose="020B0604020202020204" pitchFamily="34" charset="0"/>
              <a:buChar char="•"/>
            </a:pPr>
            <a:r>
              <a:rPr lang="en-US" sz="1200" dirty="0" err="1"/>
              <a:t>Nittrouer</a:t>
            </a:r>
            <a:r>
              <a:rPr lang="en-US" sz="1200" dirty="0"/>
              <a:t> Jeff (Prof. Dr.), Texas Technical University, Houston, TX, USA</a:t>
            </a:r>
            <a:endParaRPr lang="ru-RU" sz="1200" dirty="0"/>
          </a:p>
          <a:p>
            <a:pPr marL="144000" indent="-171450">
              <a:buFont typeface="Arial" panose="020B0604020202020204" pitchFamily="34" charset="0"/>
              <a:buChar char="•"/>
            </a:pPr>
            <a:r>
              <a:rPr lang="en-US" sz="1200" dirty="0"/>
              <a:t>Tian Y. Dong, Ph.D. (Dr.)  School of Earth, Environment, and Marine Sciences University of Texas Rio Grande Valley, TX, USA</a:t>
            </a:r>
          </a:p>
          <a:p>
            <a:pPr marL="144000" indent="-171450">
              <a:buFont typeface="Arial" panose="020B0604020202020204" pitchFamily="34" charset="0"/>
              <a:buChar char="•"/>
            </a:pPr>
            <a:r>
              <a:rPr lang="en-US" sz="1200" dirty="0"/>
              <a:t>Brandon McElroy (Prof. Dr.), University of Wyoming, USA</a:t>
            </a:r>
            <a:endParaRPr lang="ru-RU" sz="1200" dirty="0"/>
          </a:p>
          <a:p>
            <a:pPr marL="171450" indent="-171450">
              <a:buFont typeface="Arial" panose="020B0604020202020204" pitchFamily="34" charset="0"/>
              <a:buChar char="•"/>
            </a:pPr>
            <a:endParaRPr lang="ru-RU" sz="1200" dirty="0"/>
          </a:p>
        </p:txBody>
      </p:sp>
      <p:pic>
        <p:nvPicPr>
          <p:cNvPr id="2065" name="Picture 2" descr="C:\Users\roman\Dropbox\Публикации\в работе\2018_WasWAC\логотипы\WASWAC-LOGO-最终版.jpg"/>
          <p:cNvPicPr>
            <a:picLocks noChangeAspect="1" noChangeArrowheads="1"/>
          </p:cNvPicPr>
          <p:nvPr/>
        </p:nvPicPr>
        <p:blipFill>
          <a:blip r:embed="rId3" cstate="print"/>
          <a:srcRect/>
          <a:stretch>
            <a:fillRect/>
          </a:stretch>
        </p:blipFill>
        <p:spPr bwMode="auto">
          <a:xfrm>
            <a:off x="69758" y="469930"/>
            <a:ext cx="789048" cy="443196"/>
          </a:xfrm>
          <a:prstGeom prst="rect">
            <a:avLst/>
          </a:prstGeom>
          <a:noFill/>
          <a:ln w="9525">
            <a:noFill/>
            <a:miter lim="800000"/>
            <a:headEnd/>
            <a:tailEnd/>
          </a:ln>
        </p:spPr>
      </p:pic>
      <p:sp>
        <p:nvSpPr>
          <p:cNvPr id="25" name="TextBox 24"/>
          <p:cNvSpPr txBox="1"/>
          <p:nvPr/>
        </p:nvSpPr>
        <p:spPr>
          <a:xfrm>
            <a:off x="5726449" y="1472814"/>
            <a:ext cx="1539204" cy="338554"/>
          </a:xfrm>
          <a:prstGeom prst="rect">
            <a:avLst/>
          </a:prstGeom>
          <a:noFill/>
        </p:spPr>
        <p:txBody>
          <a:bodyPr wrap="none" rtlCol="0">
            <a:spAutoFit/>
          </a:bodyPr>
          <a:lstStyle/>
          <a:p>
            <a:r>
              <a:rPr lang="ru-RU" sz="1600" b="1" dirty="0">
                <a:solidFill>
                  <a:srgbClr val="002060"/>
                </a:solidFill>
                <a:cs typeface="Times New Roman" panose="02020603050405020304" pitchFamily="18" charset="0"/>
              </a:rPr>
              <a:t>19-24</a:t>
            </a:r>
            <a:r>
              <a:rPr lang="en-US" sz="1600" b="1" dirty="0">
                <a:solidFill>
                  <a:srgbClr val="002060"/>
                </a:solidFill>
                <a:cs typeface="Times New Roman" panose="02020603050405020304" pitchFamily="18" charset="0"/>
              </a:rPr>
              <a:t> July</a:t>
            </a:r>
            <a:r>
              <a:rPr lang="en-US" altLang="zh-CN" sz="1600" b="1" dirty="0">
                <a:solidFill>
                  <a:srgbClr val="002060"/>
                </a:solidFill>
                <a:cs typeface="Times New Roman" panose="02020603050405020304" pitchFamily="18" charset="0"/>
                <a:sym typeface="宋体" panose="02010600030101010101" pitchFamily="2" charset="-122"/>
              </a:rPr>
              <a:t>,</a:t>
            </a:r>
            <a:r>
              <a:rPr lang="en-US" altLang="en-US" sz="1600" b="1" dirty="0">
                <a:solidFill>
                  <a:srgbClr val="002060"/>
                </a:solidFill>
                <a:cs typeface="Times New Roman" panose="02020603050405020304" pitchFamily="18" charset="0"/>
              </a:rPr>
              <a:t> 2023</a:t>
            </a:r>
            <a:endParaRPr lang="ru-RU" sz="1600" dirty="0">
              <a:solidFill>
                <a:prstClr val="black"/>
              </a:solidFill>
            </a:endParaRPr>
          </a:p>
        </p:txBody>
      </p:sp>
      <p:sp>
        <p:nvSpPr>
          <p:cNvPr id="26" name="Прямоугольник 13"/>
          <p:cNvSpPr>
            <a:spLocks noChangeArrowheads="1"/>
          </p:cNvSpPr>
          <p:nvPr/>
        </p:nvSpPr>
        <p:spPr bwMode="auto">
          <a:xfrm>
            <a:off x="0" y="1438810"/>
            <a:ext cx="2177143" cy="421654"/>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07000"/>
              </a:lnSpc>
            </a:pPr>
            <a:r>
              <a:rPr lang="ru-RU" altLang="en-US" sz="2000" b="1" dirty="0">
                <a:solidFill>
                  <a:schemeClr val="accent6">
                    <a:lumMod val="75000"/>
                  </a:schemeClr>
                </a:solidFill>
                <a:cs typeface="Times New Roman" panose="02020603050405020304" pitchFamily="18" charset="0"/>
              </a:rPr>
              <a:t>1</a:t>
            </a:r>
            <a:r>
              <a:rPr lang="en-US" altLang="en-US" sz="2000" b="1" baseline="30000" dirty="0">
                <a:solidFill>
                  <a:schemeClr val="accent6">
                    <a:lumMod val="75000"/>
                  </a:schemeClr>
                </a:solidFill>
                <a:cs typeface="Times New Roman" panose="02020603050405020304" pitchFamily="18" charset="0"/>
              </a:rPr>
              <a:t> </a:t>
            </a:r>
            <a:r>
              <a:rPr lang="en-US" altLang="en-US" sz="2000" b="1" dirty="0">
                <a:solidFill>
                  <a:schemeClr val="accent6">
                    <a:lumMod val="75000"/>
                  </a:schemeClr>
                </a:solidFill>
                <a:cs typeface="Times New Roman" panose="02020603050405020304" pitchFamily="18" charset="0"/>
              </a:rPr>
              <a:t>circular  </a:t>
            </a:r>
            <a:r>
              <a:rPr lang="en-US" altLang="en-US" sz="2000" b="1" dirty="0">
                <a:solidFill>
                  <a:srgbClr val="FF0000"/>
                </a:solidFill>
                <a:cs typeface="Times New Roman" panose="02020603050405020304" pitchFamily="18" charset="0"/>
              </a:rPr>
              <a:t>DRAFT</a:t>
            </a:r>
            <a:endParaRPr lang="ru-RU" altLang="en-US" sz="2000" b="1" dirty="0">
              <a:solidFill>
                <a:srgbClr val="FF0000"/>
              </a:solidFill>
              <a:cs typeface="Times New Roman" panose="02020603050405020304" pitchFamily="18" charset="0"/>
            </a:endParaRPr>
          </a:p>
        </p:txBody>
      </p:sp>
      <p:sp>
        <p:nvSpPr>
          <p:cNvPr id="23" name="TextBox 22"/>
          <p:cNvSpPr txBox="1"/>
          <p:nvPr/>
        </p:nvSpPr>
        <p:spPr>
          <a:xfrm>
            <a:off x="0" y="7452988"/>
            <a:ext cx="7328856" cy="1877437"/>
          </a:xfrm>
          <a:prstGeom prst="rect">
            <a:avLst/>
          </a:prstGeom>
          <a:noFill/>
        </p:spPr>
        <p:txBody>
          <a:bodyPr wrap="square" rtlCol="0">
            <a:spAutoFit/>
          </a:bodyPr>
          <a:lstStyle/>
          <a:p>
            <a:pPr algn="just"/>
            <a:r>
              <a:rPr lang="en-US" sz="1600" b="1" u="sng" dirty="0"/>
              <a:t>Organizers</a:t>
            </a:r>
          </a:p>
          <a:p>
            <a:r>
              <a:rPr lang="en-US" sz="1000" b="1" u="sng" dirty="0"/>
              <a:t>University</a:t>
            </a:r>
            <a:r>
              <a:rPr lang="ru-RU" sz="1000" b="1" u="sng" dirty="0"/>
              <a:t> </a:t>
            </a:r>
            <a:r>
              <a:rPr lang="en-US" sz="1000" b="1" u="sng" dirty="0"/>
              <a:t>of</a:t>
            </a:r>
            <a:r>
              <a:rPr lang="ru-RU" sz="1000" b="1" u="sng" dirty="0"/>
              <a:t> </a:t>
            </a:r>
            <a:r>
              <a:rPr lang="en-US" sz="1000" b="1" u="sng" dirty="0"/>
              <a:t>Belgrade, Faculty of Geography  </a:t>
            </a:r>
            <a:endParaRPr lang="ru-RU" sz="1000" b="1" u="sng" dirty="0"/>
          </a:p>
          <a:p>
            <a:r>
              <a:rPr lang="en-US" sz="1000" b="1" u="sng" dirty="0"/>
              <a:t>University of Banja Luka</a:t>
            </a:r>
            <a:r>
              <a:rPr lang="ru-RU" sz="1000" b="1" u="sng" dirty="0"/>
              <a:t>, </a:t>
            </a:r>
            <a:r>
              <a:rPr lang="en-US" sz="1000" b="1" u="sng" dirty="0"/>
              <a:t>Faculty of Natural Sciences and Mathematics</a:t>
            </a:r>
          </a:p>
          <a:p>
            <a:r>
              <a:rPr lang="en-US" sz="1000" b="1" u="sng" dirty="0"/>
              <a:t>Serbian Academy of Sciences and Arts, Geographical Institute “Jovan </a:t>
            </a:r>
            <a:r>
              <a:rPr lang="en-US" sz="1000" b="1" u="sng" dirty="0" err="1"/>
              <a:t>Cvijić</a:t>
            </a:r>
            <a:r>
              <a:rPr lang="en-US" sz="1000" b="1" u="sng" dirty="0"/>
              <a:t>”,</a:t>
            </a:r>
            <a:r>
              <a:rPr lang="en-US" sz="1000" dirty="0"/>
              <a:t> </a:t>
            </a:r>
            <a:r>
              <a:rPr lang="en-US" sz="1000" b="1" dirty="0"/>
              <a:t>Serbia</a:t>
            </a:r>
            <a:endParaRPr lang="ru-RU" sz="1000" b="1" u="sng" dirty="0"/>
          </a:p>
          <a:p>
            <a:pPr algn="just"/>
            <a:r>
              <a:rPr lang="en-US" sz="1000" b="1" u="sng" dirty="0"/>
              <a:t>Faculty of Geography, Lomonosov Moscow State University</a:t>
            </a:r>
          </a:p>
          <a:p>
            <a:pPr algn="just"/>
            <a:r>
              <a:rPr lang="en-US" sz="1000" b="1" u="sng" dirty="0"/>
              <a:t>Russian Geographical Society</a:t>
            </a:r>
            <a:r>
              <a:rPr lang="ru-RU" sz="1000" b="1" dirty="0"/>
              <a:t> </a:t>
            </a:r>
            <a:endParaRPr lang="en-US" sz="1000" b="1" dirty="0"/>
          </a:p>
          <a:p>
            <a:pPr algn="just"/>
            <a:r>
              <a:rPr lang="en-US" sz="1000" b="1" u="sng" dirty="0"/>
              <a:t>The World Association of Soil and Water Conservation (WASWAC) </a:t>
            </a:r>
            <a:r>
              <a:rPr lang="en-US" sz="1000" dirty="0"/>
              <a:t>as a worldwide academic society, was established in USA in August 1983. The WASWAC secretariat is now located in the International Research and Training Center on Erosion and Sedimentation (IRTCES). WASWAC encourage wise and sustainable use and conservation of soil and water resources through identification and solution of problems by scientific and professional communities and through education of policymakers on dangers of misusing these resources.</a:t>
            </a:r>
            <a:endParaRPr lang="ru-RU" sz="1000" dirty="0"/>
          </a:p>
          <a:p>
            <a:pPr algn="just"/>
            <a:endParaRPr lang="ru-RU" sz="1000" dirty="0"/>
          </a:p>
        </p:txBody>
      </p:sp>
      <p:pic>
        <p:nvPicPr>
          <p:cNvPr id="2055" name="Рисунок 3"/>
          <p:cNvPicPr>
            <a:picLocks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23869" y="386483"/>
            <a:ext cx="1085233" cy="697832"/>
          </a:xfrm>
          <a:prstGeom prst="rect">
            <a:avLst/>
          </a:prstGeom>
          <a:noFill/>
          <a:ln w="9525">
            <a:noFill/>
            <a:miter lim="800000"/>
            <a:headEnd/>
            <a:tailEnd/>
          </a:ln>
        </p:spPr>
      </p:pic>
      <p:pic>
        <p:nvPicPr>
          <p:cNvPr id="29" name="Рисунок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70224" y="344443"/>
            <a:ext cx="701394" cy="701394"/>
          </a:xfrm>
          <a:prstGeom prst="rect">
            <a:avLst/>
          </a:prstGeom>
        </p:spPr>
      </p:pic>
      <p:pic>
        <p:nvPicPr>
          <p:cNvPr id="27" name="Рисунок 26"/>
          <p:cNvPicPr>
            <a:picLocks noChangeAspect="1"/>
          </p:cNvPicPr>
          <p:nvPr/>
        </p:nvPicPr>
        <p:blipFill>
          <a:blip r:embed="rId6"/>
          <a:stretch>
            <a:fillRect/>
          </a:stretch>
        </p:blipFill>
        <p:spPr>
          <a:xfrm>
            <a:off x="3757225" y="142081"/>
            <a:ext cx="1396552" cy="432000"/>
          </a:xfrm>
          <a:prstGeom prst="rect">
            <a:avLst/>
          </a:prstGeom>
        </p:spPr>
      </p:pic>
      <p:pic>
        <p:nvPicPr>
          <p:cNvPr id="1028" name="Picture 4" descr="Изображение логотипа"/>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5070" y="405091"/>
            <a:ext cx="1062806" cy="531403"/>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8"/>
          <a:stretch>
            <a:fillRect/>
          </a:stretch>
        </p:blipFill>
        <p:spPr>
          <a:xfrm>
            <a:off x="1693129" y="393622"/>
            <a:ext cx="768220" cy="605461"/>
          </a:xfrm>
          <a:prstGeom prst="rect">
            <a:avLst/>
          </a:prstGeom>
        </p:spPr>
      </p:pic>
      <p:pic>
        <p:nvPicPr>
          <p:cNvPr id="3" name="Рисунок 2"/>
          <p:cNvPicPr>
            <a:picLocks noChangeAspect="1"/>
          </p:cNvPicPr>
          <p:nvPr/>
        </p:nvPicPr>
        <p:blipFill>
          <a:blip r:embed="rId9"/>
          <a:stretch>
            <a:fillRect/>
          </a:stretch>
        </p:blipFill>
        <p:spPr>
          <a:xfrm>
            <a:off x="5124579" y="401829"/>
            <a:ext cx="740692" cy="612000"/>
          </a:xfrm>
          <a:prstGeom prst="rect">
            <a:avLst/>
          </a:prstGeom>
        </p:spPr>
      </p:pic>
      <p:pic>
        <p:nvPicPr>
          <p:cNvPr id="21" name="Рисунок 20" descr="University of Banja Luka logo"/>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738600" y="611247"/>
            <a:ext cx="1269661" cy="339365"/>
          </a:xfrm>
          <a:prstGeom prst="rect">
            <a:avLst/>
          </a:prstGeom>
          <a:noFill/>
          <a:ln>
            <a:noFill/>
          </a:ln>
        </p:spPr>
      </p:pic>
    </p:spTree>
    <p:extLst>
      <p:ext uri="{BB962C8B-B14F-4D97-AF65-F5344CB8AC3E}">
        <p14:creationId xmlns:p14="http://schemas.microsoft.com/office/powerpoint/2010/main" val="194613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F7FAFD"/>
            </a:gs>
            <a:gs pos="39000">
              <a:srgbClr val="B5D2EC"/>
            </a:gs>
            <a:gs pos="72000">
              <a:srgbClr val="BDD7EE"/>
            </a:gs>
            <a:gs pos="100000">
              <a:srgbClr val="CEE1F2"/>
            </a:gs>
          </a:gsLst>
          <a:lin ang="5400000" scaled="1"/>
        </a:gradFill>
        <a:effectLst/>
      </p:bgPr>
    </p:bg>
    <p:spTree>
      <p:nvGrpSpPr>
        <p:cNvPr id="1" name=""/>
        <p:cNvGrpSpPr/>
        <p:nvPr/>
      </p:nvGrpSpPr>
      <p:grpSpPr>
        <a:xfrm>
          <a:off x="0" y="0"/>
          <a:ext cx="0" cy="0"/>
          <a:chOff x="0" y="0"/>
          <a:chExt cx="0" cy="0"/>
        </a:xfrm>
      </p:grpSpPr>
      <p:sp>
        <p:nvSpPr>
          <p:cNvPr id="20" name="Скругленный прямоугольник 19"/>
          <p:cNvSpPr/>
          <p:nvPr/>
        </p:nvSpPr>
        <p:spPr>
          <a:xfrm>
            <a:off x="180954" y="3099715"/>
            <a:ext cx="7100118" cy="915700"/>
          </a:xfrm>
          <a:prstGeom prst="roundRect">
            <a:avLst>
              <a:gd name="adj" fmla="val 6478"/>
            </a:avLst>
          </a:prstGeom>
          <a:noFill/>
          <a:ln/>
        </p:spPr>
        <p:style>
          <a:lnRef idx="2">
            <a:schemeClr val="dk1"/>
          </a:lnRef>
          <a:fillRef idx="1">
            <a:schemeClr val="lt1"/>
          </a:fillRef>
          <a:effectRef idx="0">
            <a:schemeClr val="dk1"/>
          </a:effectRef>
          <a:fontRef idx="minor">
            <a:schemeClr val="dk1"/>
          </a:fontRef>
        </p:style>
        <p:txBody>
          <a:bodyPr anchor="ctr"/>
          <a:lstStyle/>
          <a:p>
            <a:pPr algn="ctr"/>
            <a:r>
              <a:rPr lang="en-US" altLang="en-US" dirty="0">
                <a:solidFill>
                  <a:schemeClr val="tx1"/>
                </a:solidFill>
              </a:rPr>
              <a:t>             </a:t>
            </a:r>
            <a:endParaRPr lang="ru-RU" altLang="en-US" dirty="0">
              <a:solidFill>
                <a:schemeClr val="tx1"/>
              </a:solidFill>
            </a:endParaRPr>
          </a:p>
        </p:txBody>
      </p:sp>
      <p:sp>
        <p:nvSpPr>
          <p:cNvPr id="2058" name="Прямоугольник 9"/>
          <p:cNvSpPr>
            <a:spLocks noChangeArrowheads="1"/>
          </p:cNvSpPr>
          <p:nvPr/>
        </p:nvSpPr>
        <p:spPr bwMode="auto">
          <a:xfrm>
            <a:off x="180954" y="4156697"/>
            <a:ext cx="7087401" cy="1113318"/>
          </a:xfrm>
          <a:prstGeom prst="rect">
            <a:avLst/>
          </a:prstGeom>
          <a:noFill/>
          <a:ln/>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pPr>
            <a:r>
              <a:rPr lang="en-US" altLang="en-US" sz="1400" b="1" u="sng" dirty="0">
                <a:solidFill>
                  <a:srgbClr val="002060"/>
                </a:solidFill>
                <a:cs typeface="Times New Roman" panose="02020603050405020304" pitchFamily="18" charset="0"/>
              </a:rPr>
              <a:t>Key dates </a:t>
            </a:r>
            <a:endParaRPr lang="ru-RU" altLang="en-US" sz="1400" u="sng" dirty="0">
              <a:solidFill>
                <a:srgbClr val="002060"/>
              </a:solidFill>
              <a:cs typeface="Calibri" panose="020F0502020204030204" pitchFamily="34" charset="0"/>
            </a:endParaRPr>
          </a:p>
          <a:p>
            <a:pPr defTabSz="749300">
              <a:lnSpc>
                <a:spcPct val="107000"/>
              </a:lnSpc>
              <a:spcAft>
                <a:spcPts val="0"/>
              </a:spcAft>
            </a:pPr>
            <a:r>
              <a:rPr lang="en-US" sz="1200" b="1" dirty="0">
                <a:effectLst/>
                <a:ea typeface="Times New Roman" panose="02020603050405020304" pitchFamily="18" charset="0"/>
                <a:cs typeface="Times New Roman" panose="02020603050405020304" pitchFamily="18" charset="0"/>
              </a:rPr>
              <a:t>Registration opens	</a:t>
            </a:r>
            <a:r>
              <a:rPr lang="ru-RU" sz="1200" b="1" dirty="0">
                <a:effectLst/>
                <a:ea typeface="Times New Roman" panose="02020603050405020304" pitchFamily="18" charset="0"/>
                <a:cs typeface="Times New Roman" panose="02020603050405020304" pitchFamily="18" charset="0"/>
              </a:rPr>
              <a:t>	</a:t>
            </a:r>
            <a:r>
              <a:rPr lang="en-US" sz="1200" b="1" dirty="0">
                <a:ea typeface="Times New Roman" panose="02020603050405020304" pitchFamily="18" charset="0"/>
                <a:cs typeface="Times New Roman" panose="02020603050405020304" pitchFamily="18" charset="0"/>
              </a:rPr>
              <a:t>15 April 2023</a:t>
            </a:r>
            <a:endParaRPr lang="ru-RU" sz="1200" b="1" dirty="0">
              <a:ea typeface="Times New Roman" panose="02020603050405020304" pitchFamily="18" charset="0"/>
              <a:cs typeface="Times New Roman" panose="02020603050405020304" pitchFamily="18" charset="0"/>
            </a:endParaRPr>
          </a:p>
          <a:p>
            <a:pPr defTabSz="749300">
              <a:lnSpc>
                <a:spcPct val="107000"/>
              </a:lnSpc>
              <a:spcAft>
                <a:spcPts val="0"/>
              </a:spcAft>
            </a:pPr>
            <a:r>
              <a:rPr lang="en-US" sz="1200" b="1" dirty="0">
                <a:effectLst/>
                <a:ea typeface="Times New Roman" panose="02020603050405020304" pitchFamily="18" charset="0"/>
                <a:cs typeface="Times New Roman" panose="02020603050405020304" pitchFamily="18" charset="0"/>
              </a:rPr>
              <a:t>Abstract submission deadline    </a:t>
            </a:r>
            <a:r>
              <a:rPr lang="ru-RU" sz="1200" b="1" dirty="0">
                <a:effectLst/>
                <a:ea typeface="Times New Roman" panose="02020603050405020304" pitchFamily="18" charset="0"/>
                <a:cs typeface="Times New Roman" panose="02020603050405020304" pitchFamily="18" charset="0"/>
              </a:rPr>
              <a:t>       </a:t>
            </a:r>
            <a:r>
              <a:rPr lang="en-US" sz="1200" b="1" dirty="0">
                <a:effectLst/>
                <a:ea typeface="Times New Roman" panose="02020603050405020304" pitchFamily="18" charset="0"/>
                <a:cs typeface="Times New Roman" panose="02020603050405020304" pitchFamily="18" charset="0"/>
              </a:rPr>
              <a:t>15</a:t>
            </a:r>
            <a:r>
              <a:rPr lang="en-US" sz="1200" b="1" dirty="0">
                <a:ea typeface="Times New Roman" panose="02020603050405020304" pitchFamily="18" charset="0"/>
                <a:cs typeface="Times New Roman" panose="02020603050405020304" pitchFamily="18" charset="0"/>
              </a:rPr>
              <a:t> June  </a:t>
            </a:r>
            <a:r>
              <a:rPr lang="en-US" sz="1200" b="1" dirty="0">
                <a:effectLst/>
                <a:ea typeface="Times New Roman" panose="02020603050405020304" pitchFamily="18" charset="0"/>
                <a:cs typeface="Times New Roman" panose="02020603050405020304" pitchFamily="18" charset="0"/>
              </a:rPr>
              <a:t>2023</a:t>
            </a:r>
          </a:p>
          <a:p>
            <a:pPr defTabSz="749300">
              <a:lnSpc>
                <a:spcPct val="107000"/>
              </a:lnSpc>
              <a:spcAft>
                <a:spcPts val="0"/>
              </a:spcAft>
            </a:pPr>
            <a:r>
              <a:rPr lang="en-US" sz="1200" b="1" dirty="0">
                <a:solidFill>
                  <a:srgbClr val="7030A0"/>
                </a:solidFill>
                <a:effectLst/>
                <a:ea typeface="Times New Roman" panose="02020603050405020304" pitchFamily="18" charset="0"/>
                <a:cs typeface="Times New Roman" panose="02020603050405020304" pitchFamily="18" charset="0"/>
              </a:rPr>
              <a:t>Notice o</a:t>
            </a:r>
            <a:r>
              <a:rPr lang="en-US" altLang="zh-CN" sz="1200" b="1" dirty="0">
                <a:solidFill>
                  <a:srgbClr val="7030A0"/>
                </a:solidFill>
                <a:effectLst/>
                <a:ea typeface="宋体" panose="02010600030101010101" pitchFamily="2" charset="-122"/>
                <a:cs typeface="Times New Roman" panose="02020603050405020304" pitchFamily="18" charset="0"/>
              </a:rPr>
              <a:t>f</a:t>
            </a:r>
            <a:r>
              <a:rPr lang="en-US" sz="1200" b="1" dirty="0">
                <a:solidFill>
                  <a:srgbClr val="7030A0"/>
                </a:solidFill>
                <a:effectLst/>
                <a:ea typeface="Times New Roman" panose="02020603050405020304" pitchFamily="18" charset="0"/>
                <a:cs typeface="Times New Roman" panose="02020603050405020304" pitchFamily="18" charset="0"/>
              </a:rPr>
              <a:t> abstract acceptance   </a:t>
            </a:r>
            <a:r>
              <a:rPr lang="ru-RU" sz="1200" b="1" dirty="0">
                <a:solidFill>
                  <a:srgbClr val="7030A0"/>
                </a:solidFill>
                <a:effectLst/>
                <a:ea typeface="Times New Roman" panose="02020603050405020304" pitchFamily="18" charset="0"/>
                <a:cs typeface="Times New Roman" panose="02020603050405020304" pitchFamily="18" charset="0"/>
              </a:rPr>
              <a:t>        30</a:t>
            </a:r>
            <a:r>
              <a:rPr lang="en-US" sz="1200" b="1" dirty="0">
                <a:solidFill>
                  <a:srgbClr val="7030A0"/>
                </a:solidFill>
                <a:effectLst/>
                <a:ea typeface="Times New Roman" panose="02020603050405020304" pitchFamily="18" charset="0"/>
                <a:cs typeface="Times New Roman" panose="02020603050405020304" pitchFamily="18" charset="0"/>
              </a:rPr>
              <a:t> June 2023</a:t>
            </a:r>
            <a:endParaRPr lang="en-US" sz="1200" b="1" dirty="0">
              <a:solidFill>
                <a:srgbClr val="7030A0"/>
              </a:solidFill>
              <a:ea typeface="Times New Roman" panose="02020603050405020304" pitchFamily="18" charset="0"/>
              <a:cs typeface="Times New Roman" panose="02020603050405020304" pitchFamily="18" charset="0"/>
            </a:endParaRPr>
          </a:p>
          <a:p>
            <a:pPr defTabSz="749300">
              <a:lnSpc>
                <a:spcPct val="107000"/>
              </a:lnSpc>
              <a:spcAft>
                <a:spcPts val="0"/>
              </a:spcAft>
            </a:pPr>
            <a:endParaRPr lang="en-US" sz="1200" dirty="0">
              <a:solidFill>
                <a:srgbClr val="7030A0"/>
              </a:solidFill>
              <a:effectLst/>
              <a:ea typeface="Calibri" panose="020F0502020204030204" pitchFamily="34" charset="0"/>
              <a:cs typeface="Times New Roman" panose="02020603050405020304" pitchFamily="18" charset="0"/>
            </a:endParaRPr>
          </a:p>
        </p:txBody>
      </p:sp>
      <p:sp>
        <p:nvSpPr>
          <p:cNvPr id="2061" name="Прямоугольник 12"/>
          <p:cNvSpPr>
            <a:spLocks noChangeArrowheads="1"/>
          </p:cNvSpPr>
          <p:nvPr/>
        </p:nvSpPr>
        <p:spPr bwMode="auto">
          <a:xfrm>
            <a:off x="86554" y="2178126"/>
            <a:ext cx="7331075" cy="2130425"/>
          </a:xfrm>
          <a:prstGeom prst="rect">
            <a:avLst/>
          </a:prstGeom>
          <a:noFill/>
          <a:ln w="9525">
            <a:noFill/>
            <a:miter lim="800000"/>
          </a:ln>
        </p:spPr>
        <p:txBody>
          <a:bodyPr>
            <a:spAutoFit/>
          </a:bodyPr>
          <a:lstStyle/>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en-US" altLang="en-US" sz="1400" b="1" u="sng">
              <a:solidFill>
                <a:srgbClr val="002060"/>
              </a:solidFill>
              <a:cs typeface="Times New Roman" panose="02020603050405020304" pitchFamily="18" charset="0"/>
            </a:endParaRPr>
          </a:p>
          <a:p>
            <a:pPr algn="just">
              <a:lnSpc>
                <a:spcPct val="107000"/>
              </a:lnSpc>
            </a:pPr>
            <a:endParaRPr lang="ru-RU" altLang="en-US" sz="1200">
              <a:cs typeface="Calibri" panose="020F0502020204030204" pitchFamily="34" charset="0"/>
            </a:endParaRPr>
          </a:p>
        </p:txBody>
      </p:sp>
      <p:sp>
        <p:nvSpPr>
          <p:cNvPr id="2064" name="Прямоугольник 16"/>
          <p:cNvSpPr>
            <a:spLocks noChangeArrowheads="1"/>
          </p:cNvSpPr>
          <p:nvPr/>
        </p:nvSpPr>
        <p:spPr bwMode="auto">
          <a:xfrm>
            <a:off x="215900" y="3222913"/>
            <a:ext cx="7299325" cy="520463"/>
          </a:xfrm>
          <a:prstGeom prst="rect">
            <a:avLst/>
          </a:prstGeom>
          <a:noFill/>
          <a:ln w="9525">
            <a:noFill/>
            <a:miter lim="800000"/>
          </a:ln>
        </p:spPr>
        <p:txBody>
          <a:bodyPr>
            <a:spAutoFit/>
          </a:bodyPr>
          <a:lstStyle/>
          <a:p>
            <a:pPr>
              <a:lnSpc>
                <a:spcPct val="107000"/>
              </a:lnSpc>
            </a:pPr>
            <a:r>
              <a:rPr lang="en-US" altLang="en-US" sz="1400" b="1" u="sng" dirty="0">
                <a:solidFill>
                  <a:srgbClr val="002060"/>
                </a:solidFill>
                <a:cs typeface="Times New Roman" panose="02020603050405020304" pitchFamily="18" charset="0"/>
              </a:rPr>
              <a:t>Registration fees: TBC</a:t>
            </a:r>
          </a:p>
          <a:p>
            <a:pPr>
              <a:lnSpc>
                <a:spcPct val="107000"/>
              </a:lnSpc>
            </a:pPr>
            <a:r>
              <a:rPr lang="ru-RU" altLang="en-US" sz="1200" dirty="0" err="1">
                <a:cs typeface="Times New Roman" panose="02020603050405020304" pitchFamily="18" charset="0"/>
              </a:rPr>
              <a:t>Including</a:t>
            </a:r>
            <a:r>
              <a:rPr lang="ru-RU" altLang="en-US" sz="1200" dirty="0">
                <a:cs typeface="Times New Roman" panose="02020603050405020304" pitchFamily="18" charset="0"/>
              </a:rPr>
              <a:t>  e-</a:t>
            </a:r>
            <a:r>
              <a:rPr lang="ru-RU" altLang="en-US" sz="1200" dirty="0" err="1">
                <a:cs typeface="Times New Roman" panose="02020603050405020304" pitchFamily="18" charset="0"/>
              </a:rPr>
              <a:t>proceedings</a:t>
            </a:r>
            <a:r>
              <a:rPr lang="ru-RU" altLang="en-US" sz="1200" dirty="0">
                <a:cs typeface="Times New Roman" panose="02020603050405020304" pitchFamily="18" charset="0"/>
              </a:rPr>
              <a:t>, </a:t>
            </a:r>
            <a:r>
              <a:rPr lang="ru-RU" altLang="en-US" sz="1200" dirty="0" err="1">
                <a:cs typeface="Times New Roman" panose="02020603050405020304" pitchFamily="18" charset="0"/>
              </a:rPr>
              <a:t>coffee</a:t>
            </a:r>
            <a:r>
              <a:rPr lang="ru-RU" altLang="en-US" sz="1200" dirty="0">
                <a:cs typeface="Times New Roman" panose="02020603050405020304" pitchFamily="18" charset="0"/>
              </a:rPr>
              <a:t>, </a:t>
            </a:r>
            <a:r>
              <a:rPr lang="ru-RU" altLang="en-US" sz="1200" dirty="0" err="1">
                <a:cs typeface="Times New Roman" panose="02020603050405020304" pitchFamily="18" charset="0"/>
              </a:rPr>
              <a:t>lunch</a:t>
            </a:r>
            <a:r>
              <a:rPr lang="ru-RU" altLang="en-US" sz="1200" dirty="0">
                <a:cs typeface="Times New Roman" panose="02020603050405020304" pitchFamily="18" charset="0"/>
              </a:rPr>
              <a:t>, </a:t>
            </a:r>
            <a:r>
              <a:rPr lang="ru-RU" altLang="en-US" sz="1200" dirty="0" err="1">
                <a:cs typeface="Times New Roman" panose="02020603050405020304" pitchFamily="18" charset="0"/>
              </a:rPr>
              <a:t>welcome</a:t>
            </a:r>
            <a:r>
              <a:rPr lang="ru-RU" altLang="en-US" sz="1200" dirty="0">
                <a:cs typeface="Times New Roman" panose="02020603050405020304" pitchFamily="18" charset="0"/>
              </a:rPr>
              <a:t> </a:t>
            </a:r>
            <a:r>
              <a:rPr lang="ru-RU" altLang="en-US" sz="1200" dirty="0" err="1">
                <a:cs typeface="Times New Roman" panose="02020603050405020304" pitchFamily="18" charset="0"/>
              </a:rPr>
              <a:t>reception</a:t>
            </a:r>
            <a:r>
              <a:rPr lang="ru-RU" altLang="en-US" sz="1200" dirty="0">
                <a:cs typeface="Times New Roman" panose="02020603050405020304" pitchFamily="18" charset="0"/>
              </a:rPr>
              <a:t>.</a:t>
            </a:r>
          </a:p>
        </p:txBody>
      </p:sp>
      <p:sp>
        <p:nvSpPr>
          <p:cNvPr id="23" name="TextBox 22"/>
          <p:cNvSpPr txBox="1"/>
          <p:nvPr/>
        </p:nvSpPr>
        <p:spPr>
          <a:xfrm>
            <a:off x="166332" y="5446864"/>
            <a:ext cx="7171518" cy="677108"/>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b="1" u="sng" noProof="1">
                <a:solidFill>
                  <a:srgbClr val="002060"/>
                </a:solidFill>
              </a:rPr>
              <a:t>Conference venue:</a:t>
            </a:r>
            <a:r>
              <a:rPr lang="ru-RU" sz="1400" b="1" u="sng" noProof="1">
                <a:solidFill>
                  <a:srgbClr val="002060"/>
                </a:solidFill>
              </a:rPr>
              <a:t>  </a:t>
            </a:r>
            <a:r>
              <a:rPr lang="en-US" sz="1200" dirty="0">
                <a:solidFill>
                  <a:srgbClr val="FF0000"/>
                </a:solidFill>
              </a:rPr>
              <a:t>Conference will take place at </a:t>
            </a:r>
            <a:endParaRPr lang="ru-RU" sz="1200" dirty="0">
              <a:solidFill>
                <a:srgbClr val="FF0000"/>
              </a:solidFill>
            </a:endParaRPr>
          </a:p>
          <a:p>
            <a:r>
              <a:rPr lang="en-US" sz="1200" dirty="0" err="1">
                <a:solidFill>
                  <a:srgbClr val="FF0000"/>
                </a:solidFill>
              </a:rPr>
              <a:t>Studentski</a:t>
            </a:r>
            <a:r>
              <a:rPr lang="en-US" sz="1200" dirty="0">
                <a:solidFill>
                  <a:srgbClr val="FF0000"/>
                </a:solidFill>
              </a:rPr>
              <a:t> </a:t>
            </a:r>
            <a:r>
              <a:rPr lang="en-US" sz="1200" dirty="0" err="1">
                <a:solidFill>
                  <a:srgbClr val="FF0000"/>
                </a:solidFill>
              </a:rPr>
              <a:t>trg</a:t>
            </a:r>
            <a:r>
              <a:rPr lang="en-US" sz="1200" dirty="0">
                <a:solidFill>
                  <a:srgbClr val="FF0000"/>
                </a:solidFill>
              </a:rPr>
              <a:t> 1, Belgrade, Serbia</a:t>
            </a:r>
            <a:r>
              <a:rPr lang="ru-RU" sz="1200" dirty="0">
                <a:solidFill>
                  <a:srgbClr val="FF0000"/>
                </a:solidFill>
              </a:rPr>
              <a:t> </a:t>
            </a:r>
            <a:r>
              <a:rPr lang="en-US" sz="1200" dirty="0">
                <a:solidFill>
                  <a:srgbClr val="FF0000"/>
                </a:solidFill>
              </a:rPr>
              <a:t>(U</a:t>
            </a:r>
            <a:r>
              <a:rPr lang="ru-RU" sz="1200" dirty="0" err="1">
                <a:solidFill>
                  <a:srgbClr val="FF0000"/>
                </a:solidFill>
              </a:rPr>
              <a:t>niversity</a:t>
            </a:r>
            <a:r>
              <a:rPr lang="ru-RU" sz="1200" dirty="0">
                <a:solidFill>
                  <a:srgbClr val="FF0000"/>
                </a:solidFill>
              </a:rPr>
              <a:t> </a:t>
            </a:r>
            <a:r>
              <a:rPr lang="ru-RU" sz="1200" dirty="0" err="1">
                <a:solidFill>
                  <a:srgbClr val="FF0000"/>
                </a:solidFill>
              </a:rPr>
              <a:t>hall</a:t>
            </a:r>
            <a:r>
              <a:rPr lang="ru-RU" sz="1200" dirty="0">
                <a:solidFill>
                  <a:srgbClr val="FF0000"/>
                </a:solidFill>
              </a:rPr>
              <a:t> </a:t>
            </a:r>
            <a:r>
              <a:rPr lang="ru-RU" sz="1200" dirty="0" err="1">
                <a:solidFill>
                  <a:srgbClr val="FF0000"/>
                </a:solidFill>
              </a:rPr>
              <a:t>of</a:t>
            </a:r>
            <a:r>
              <a:rPr lang="ru-RU" sz="1200" dirty="0">
                <a:solidFill>
                  <a:srgbClr val="FF0000"/>
                </a:solidFill>
              </a:rPr>
              <a:t> </a:t>
            </a:r>
            <a:r>
              <a:rPr lang="ru-RU" sz="1200" dirty="0" err="1">
                <a:solidFill>
                  <a:srgbClr val="FF0000"/>
                </a:solidFill>
              </a:rPr>
              <a:t>ceremonies</a:t>
            </a:r>
            <a:r>
              <a:rPr lang="ru-RU" sz="1200" dirty="0">
                <a:solidFill>
                  <a:srgbClr val="FF0000"/>
                </a:solidFill>
              </a:rPr>
              <a:t>, </a:t>
            </a:r>
            <a:r>
              <a:rPr lang="en-US" sz="1200" dirty="0" err="1">
                <a:solidFill>
                  <a:srgbClr val="FF0000"/>
                </a:solidFill>
              </a:rPr>
              <a:t>Belgrad</a:t>
            </a:r>
            <a:r>
              <a:rPr lang="en-US" sz="1200" dirty="0">
                <a:solidFill>
                  <a:srgbClr val="FF0000"/>
                </a:solidFill>
              </a:rPr>
              <a:t> University)</a:t>
            </a:r>
            <a:endParaRPr lang="ru-RU" sz="1200" dirty="0">
              <a:solidFill>
                <a:srgbClr val="FF0000"/>
              </a:solidFill>
            </a:endParaRPr>
          </a:p>
          <a:p>
            <a:r>
              <a:rPr lang="en-US" sz="1200" dirty="0">
                <a:solidFill>
                  <a:srgbClr val="FF0000"/>
                </a:solidFill>
              </a:rPr>
              <a:t>Queen Natalia Street</a:t>
            </a:r>
            <a:r>
              <a:rPr lang="ru-RU" sz="1200" dirty="0">
                <a:solidFill>
                  <a:srgbClr val="FF0000"/>
                </a:solidFill>
              </a:rPr>
              <a:t> 33</a:t>
            </a:r>
            <a:r>
              <a:rPr lang="en-US" sz="1200" dirty="0">
                <a:solidFill>
                  <a:srgbClr val="FF0000"/>
                </a:solidFill>
              </a:rPr>
              <a:t>, Belgrade, Serbia (Russian Center of Science and Culture)</a:t>
            </a:r>
          </a:p>
        </p:txBody>
      </p:sp>
      <p:sp>
        <p:nvSpPr>
          <p:cNvPr id="27" name="文本框 5"/>
          <p:cNvSpPr txBox="1">
            <a:spLocks noChangeArrowheads="1"/>
          </p:cNvSpPr>
          <p:nvPr/>
        </p:nvSpPr>
        <p:spPr bwMode="auto">
          <a:xfrm>
            <a:off x="0" y="1289670"/>
            <a:ext cx="7308849" cy="1938992"/>
          </a:xfrm>
          <a:prstGeom prst="rect">
            <a:avLst/>
          </a:prstGeom>
          <a:noFill/>
          <a:ln w="9525">
            <a:noFill/>
            <a:miter lim="800000"/>
          </a:ln>
        </p:spPr>
        <p:txBody>
          <a:bodyPr wrap="square" numCol="2">
            <a:spAutoFit/>
          </a:bodyPr>
          <a:lstStyle/>
          <a:p>
            <a:r>
              <a:rPr lang="en-US" sz="1200" b="1" dirty="0"/>
              <a:t>International participants</a:t>
            </a:r>
            <a:endParaRPr lang="ru-RU" sz="1200" dirty="0"/>
          </a:p>
          <a:p>
            <a:pPr marL="171450" lvl="0" indent="-171450">
              <a:buFont typeface="Arial" panose="020B0604020202020204" pitchFamily="34" charset="0"/>
              <a:buChar char="•"/>
            </a:pPr>
            <a:r>
              <a:rPr lang="fr-FR" sz="1200" dirty="0"/>
              <a:t>Stockholm University (Sweden)</a:t>
            </a:r>
            <a:endParaRPr lang="ru-RU" sz="1200" dirty="0"/>
          </a:p>
          <a:p>
            <a:pPr marL="171450" lvl="0" indent="-171450">
              <a:buFont typeface="Arial" panose="020B0604020202020204" pitchFamily="34" charset="0"/>
              <a:buChar char="•"/>
            </a:pPr>
            <a:r>
              <a:rPr lang="en-US" sz="1200" dirty="0"/>
              <a:t>Texas Technical University (USA)</a:t>
            </a:r>
            <a:endParaRPr lang="ru-RU" sz="1200" dirty="0"/>
          </a:p>
          <a:p>
            <a:pPr marL="171450" lvl="0" indent="-171450">
              <a:buFont typeface="Arial" panose="020B0604020202020204" pitchFamily="34" charset="0"/>
              <a:buChar char="•"/>
            </a:pPr>
            <a:r>
              <a:rPr lang="en-US" sz="1200" dirty="0"/>
              <a:t>University of Texas Rio Grande Valley (USA)</a:t>
            </a:r>
            <a:endParaRPr lang="ru-RU" sz="1200" dirty="0"/>
          </a:p>
          <a:p>
            <a:pPr marL="171450" lvl="0" indent="-171450">
              <a:buFont typeface="Arial" panose="020B0604020202020204" pitchFamily="34" charset="0"/>
              <a:buChar char="•"/>
            </a:pPr>
            <a:r>
              <a:rPr lang="en-US" sz="1200" dirty="0"/>
              <a:t>University of Wyoming (USA)</a:t>
            </a:r>
            <a:endParaRPr lang="ru-RU" sz="1200" dirty="0"/>
          </a:p>
          <a:p>
            <a:pPr marL="171450" lvl="0" indent="-171450">
              <a:buFont typeface="Arial" panose="020B0604020202020204" pitchFamily="34" charset="0"/>
              <a:buChar char="•"/>
            </a:pPr>
            <a:r>
              <a:rPr lang="en-US" sz="1200" dirty="0"/>
              <a:t>Helmholtz Centre for Environmental Research (Germany)</a:t>
            </a:r>
            <a:endParaRPr lang="ru-RU" sz="1200" dirty="0"/>
          </a:p>
          <a:p>
            <a:pPr marL="171450" lvl="0" indent="-171450">
              <a:buFont typeface="Arial" panose="020B0604020202020204" pitchFamily="34" charset="0"/>
              <a:buChar char="•"/>
            </a:pPr>
            <a:r>
              <a:rPr lang="en-US" sz="1200" dirty="0"/>
              <a:t>United Nations University</a:t>
            </a:r>
          </a:p>
          <a:p>
            <a:pPr marL="171450" lvl="0" indent="-171450">
              <a:buFont typeface="Arial" panose="020B0604020202020204" pitchFamily="34" charset="0"/>
              <a:buChar char="•"/>
            </a:pPr>
            <a:r>
              <a:rPr lang="es-419" sz="1200" i="1" dirty="0"/>
              <a:t>Tsinghua University, China</a:t>
            </a:r>
            <a:endParaRPr lang="en-US" sz="1200" dirty="0"/>
          </a:p>
          <a:p>
            <a:pPr marL="171450" lvl="0" indent="-171450">
              <a:buFont typeface="Arial" panose="020B0604020202020204" pitchFamily="34" charset="0"/>
              <a:buChar char="•"/>
            </a:pPr>
            <a:endParaRPr lang="ru-RU" sz="1200" dirty="0"/>
          </a:p>
          <a:p>
            <a:pPr marL="171450" lvl="0" indent="-171450">
              <a:buFont typeface="Arial" panose="020B0604020202020204" pitchFamily="34" charset="0"/>
              <a:buChar char="•"/>
            </a:pPr>
            <a:r>
              <a:rPr lang="en-US" sz="1200" dirty="0"/>
              <a:t>Institute of Geography and </a:t>
            </a:r>
            <a:r>
              <a:rPr lang="en-US" sz="1200" dirty="0" err="1"/>
              <a:t>Geoecology</a:t>
            </a:r>
            <a:r>
              <a:rPr lang="en-US" sz="1200" dirty="0"/>
              <a:t>, Mongolian Academy of Sciences </a:t>
            </a:r>
          </a:p>
          <a:p>
            <a:pPr marL="171450" lvl="0" indent="-171450">
              <a:buFont typeface="Arial" panose="020B0604020202020204" pitchFamily="34" charset="0"/>
              <a:buChar char="•"/>
            </a:pPr>
            <a:r>
              <a:rPr lang="fr-FR" sz="1200" dirty="0"/>
              <a:t>Russian Geographical Society</a:t>
            </a:r>
            <a:endParaRPr lang="ru-RU" sz="1200" dirty="0"/>
          </a:p>
          <a:p>
            <a:pPr marL="171450" lvl="0" indent="-171450">
              <a:buFont typeface="Arial" panose="020B0604020202020204" pitchFamily="34" charset="0"/>
              <a:buChar char="•"/>
            </a:pPr>
            <a:r>
              <a:rPr lang="fr-FR" sz="1200" dirty="0"/>
              <a:t>Faculty of Geography, Lomonosov Moscow State University (Russia)</a:t>
            </a:r>
            <a:endParaRPr lang="ru-RU" sz="1200" dirty="0"/>
          </a:p>
          <a:p>
            <a:pPr marL="171450" lvl="0" indent="-171450">
              <a:buFont typeface="Arial" panose="020B0604020202020204" pitchFamily="34" charset="0"/>
              <a:buChar char="•"/>
            </a:pPr>
            <a:r>
              <a:rPr lang="fr-FR" sz="1200" dirty="0"/>
              <a:t>Baikal Institute of Nature Management SB RAS (Russia)</a:t>
            </a:r>
            <a:endParaRPr lang="ru-RU" sz="1200" dirty="0"/>
          </a:p>
          <a:p>
            <a:pPr marL="171450" lvl="0" indent="-171450">
              <a:buFont typeface="Arial" panose="020B0604020202020204" pitchFamily="34" charset="0"/>
              <a:buChar char="•"/>
            </a:pPr>
            <a:r>
              <a:rPr lang="fr-FR" sz="1200" dirty="0"/>
              <a:t>Institute of Water Problems, Russian Academy of Sciences</a:t>
            </a:r>
            <a:endParaRPr lang="en-US" sz="1200" dirty="0"/>
          </a:p>
          <a:p>
            <a:pPr marL="171450" lvl="0" indent="-171450">
              <a:buFont typeface="Arial" panose="020B0604020202020204" pitchFamily="34" charset="0"/>
              <a:buChar char="•"/>
            </a:pPr>
            <a:endParaRPr lang="ru-RU" sz="1200" dirty="0"/>
          </a:p>
        </p:txBody>
      </p:sp>
      <p:sp>
        <p:nvSpPr>
          <p:cNvPr id="3" name="AutoShape 2" descr="http://mywishlist.ru/pic/i/wish/orig/007/029/106.jpe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7" name="TextBox 36"/>
          <p:cNvSpPr txBox="1"/>
          <p:nvPr/>
        </p:nvSpPr>
        <p:spPr>
          <a:xfrm>
            <a:off x="4511039" y="3126717"/>
            <a:ext cx="2211247" cy="738664"/>
          </a:xfrm>
          <a:prstGeom prst="rect">
            <a:avLst/>
          </a:prstGeom>
          <a:noFill/>
        </p:spPr>
        <p:txBody>
          <a:bodyPr wrap="square" rtlCol="0">
            <a:spAutoFit/>
          </a:bodyPr>
          <a:lstStyle/>
          <a:p>
            <a:r>
              <a:rPr lang="en-US" sz="1400" b="1" dirty="0">
                <a:solidFill>
                  <a:srgbClr val="FF0000"/>
                </a:solidFill>
                <a:ea typeface="Times New Roman" panose="02020603050405020304" pitchFamily="18" charset="0"/>
                <a:cs typeface="Times New Roman" panose="02020603050405020304" pitchFamily="18" charset="0"/>
              </a:rPr>
              <a:t>Abstract submission will be open on </a:t>
            </a:r>
          </a:p>
          <a:p>
            <a:r>
              <a:rPr lang="en-US" sz="1400" b="1" dirty="0">
                <a:solidFill>
                  <a:srgbClr val="FF0000"/>
                </a:solidFill>
                <a:ea typeface="Times New Roman" panose="02020603050405020304" pitchFamily="18" charset="0"/>
                <a:cs typeface="Times New Roman" panose="02020603050405020304" pitchFamily="18" charset="0"/>
              </a:rPr>
              <a:t>15 April  </a:t>
            </a:r>
            <a:r>
              <a:rPr lang="ru-RU" sz="1400" b="1" dirty="0">
                <a:solidFill>
                  <a:srgbClr val="FF0000"/>
                </a:solidFill>
                <a:ea typeface="Times New Roman" panose="02020603050405020304" pitchFamily="18" charset="0"/>
                <a:cs typeface="Times New Roman" panose="02020603050405020304" pitchFamily="18" charset="0"/>
              </a:rPr>
              <a:t>2023</a:t>
            </a:r>
            <a:endParaRPr lang="ru-RU" sz="1400" dirty="0">
              <a:solidFill>
                <a:srgbClr val="FF0000"/>
              </a:solidFill>
            </a:endParaRPr>
          </a:p>
        </p:txBody>
      </p:sp>
      <p:sp>
        <p:nvSpPr>
          <p:cNvPr id="36" name="Скругленный прямоугольник 35"/>
          <p:cNvSpPr/>
          <p:nvPr/>
        </p:nvSpPr>
        <p:spPr>
          <a:xfrm>
            <a:off x="98425" y="104775"/>
            <a:ext cx="7362825" cy="935038"/>
          </a:xfrm>
          <a:prstGeom prst="roundRect">
            <a:avLst>
              <a:gd name="adj" fmla="val 6478"/>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ltLang="en-US">
              <a:solidFill>
                <a:prstClr val="black"/>
              </a:solidFill>
            </a:endParaRPr>
          </a:p>
        </p:txBody>
      </p:sp>
      <p:pic>
        <p:nvPicPr>
          <p:cNvPr id="40" name="Рисунок 8"/>
          <p:cNvPicPr>
            <a:picLocks noChangeAspect="1" noChangeArrowheads="1"/>
          </p:cNvPicPr>
          <p:nvPr/>
        </p:nvPicPr>
        <p:blipFill>
          <a:blip r:embed="rId2" cstate="print"/>
          <a:srcRect/>
          <a:stretch>
            <a:fillRect/>
          </a:stretch>
        </p:blipFill>
        <p:spPr bwMode="auto">
          <a:xfrm>
            <a:off x="1270276" y="266663"/>
            <a:ext cx="753564" cy="743294"/>
          </a:xfrm>
          <a:prstGeom prst="rect">
            <a:avLst/>
          </a:prstGeom>
          <a:noFill/>
          <a:ln w="9525">
            <a:noFill/>
            <a:miter lim="800000"/>
            <a:headEnd/>
            <a:tailEnd/>
          </a:ln>
        </p:spPr>
      </p:pic>
      <p:pic>
        <p:nvPicPr>
          <p:cNvPr id="41" name="Picture 2" descr="C:\Users\roman\Dropbox\Публикации\в работе\2018_WasWAC\логотипы\WASWAC-LOGO-最终版.jpg"/>
          <p:cNvPicPr>
            <a:picLocks noChangeAspect="1" noChangeArrowheads="1"/>
          </p:cNvPicPr>
          <p:nvPr/>
        </p:nvPicPr>
        <p:blipFill>
          <a:blip r:embed="rId3" cstate="print"/>
          <a:srcRect/>
          <a:stretch>
            <a:fillRect/>
          </a:stretch>
        </p:blipFill>
        <p:spPr bwMode="auto">
          <a:xfrm>
            <a:off x="121432" y="272925"/>
            <a:ext cx="1139069" cy="639798"/>
          </a:xfrm>
          <a:prstGeom prst="rect">
            <a:avLst/>
          </a:prstGeom>
          <a:noFill/>
          <a:ln w="9525">
            <a:noFill/>
            <a:miter lim="800000"/>
            <a:headEnd/>
            <a:tailEnd/>
          </a:ln>
        </p:spPr>
      </p:pic>
      <p:pic>
        <p:nvPicPr>
          <p:cNvPr id="45" name="Рисунок 3"/>
          <p:cNvPicPr>
            <a:picLocks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03358" y="365056"/>
            <a:ext cx="972425" cy="688316"/>
          </a:xfrm>
          <a:prstGeom prst="rect">
            <a:avLst/>
          </a:prstGeom>
          <a:noFill/>
          <a:ln w="9525">
            <a:noFill/>
            <a:miter lim="800000"/>
            <a:headEnd/>
            <a:tailEnd/>
          </a:ln>
        </p:spPr>
      </p:pic>
      <p:sp>
        <p:nvSpPr>
          <p:cNvPr id="8" name="Прямоугольник 7"/>
          <p:cNvSpPr/>
          <p:nvPr/>
        </p:nvSpPr>
        <p:spPr>
          <a:xfrm>
            <a:off x="4345978" y="9193324"/>
            <a:ext cx="3071651"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b="1" dirty="0"/>
              <a:t>Contact e-mails</a:t>
            </a:r>
            <a:r>
              <a:rPr lang="ru-RU" sz="1200" b="1" dirty="0"/>
              <a:t> </a:t>
            </a:r>
            <a:r>
              <a:rPr lang="en-US" sz="1200" b="1" dirty="0"/>
              <a:t>of organizing committee:</a:t>
            </a:r>
          </a:p>
          <a:p>
            <a:r>
              <a:rPr lang="en-US" sz="1200" dirty="0">
                <a:hlinkClick r:id="rId5"/>
              </a:rPr>
              <a:t>basenet2023@gmail.com</a:t>
            </a:r>
            <a:endParaRPr lang="ru-RU" sz="1200" dirty="0"/>
          </a:p>
          <a:p>
            <a:r>
              <a:rPr lang="en-US" sz="1200" b="1" dirty="0" err="1"/>
              <a:t>Mariya</a:t>
            </a:r>
            <a:r>
              <a:rPr lang="en-US" sz="1200" b="1" dirty="0"/>
              <a:t> </a:t>
            </a:r>
            <a:r>
              <a:rPr lang="en-US" sz="1200" b="1" dirty="0" err="1"/>
              <a:t>Troshko</a:t>
            </a:r>
            <a:r>
              <a:rPr lang="en-US" sz="1200" b="1" dirty="0"/>
              <a:t>, OC secretary</a:t>
            </a:r>
          </a:p>
          <a:p>
            <a:endParaRPr lang="en-US" sz="1200" b="1" dirty="0"/>
          </a:p>
        </p:txBody>
      </p:sp>
      <p:sp>
        <p:nvSpPr>
          <p:cNvPr id="25" name="Скругленный прямоугольник 24"/>
          <p:cNvSpPr/>
          <p:nvPr/>
        </p:nvSpPr>
        <p:spPr>
          <a:xfrm>
            <a:off x="98425" y="8247115"/>
            <a:ext cx="7291137" cy="561224"/>
          </a:xfrm>
          <a:prstGeom prst="roundRect">
            <a:avLst>
              <a:gd name="adj" fmla="val 6478"/>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en-US" sz="1400" b="1" u="sng" dirty="0">
                <a:solidFill>
                  <a:prstClr val="black"/>
                </a:solidFill>
              </a:rPr>
              <a:t>Special issues in WOS/Scopus journals based on conference presentations</a:t>
            </a:r>
            <a:r>
              <a:rPr lang="en-US" altLang="en-US" sz="1400" dirty="0">
                <a:solidFill>
                  <a:prstClr val="black"/>
                </a:solidFill>
              </a:rPr>
              <a:t>:</a:t>
            </a:r>
          </a:p>
          <a:p>
            <a:r>
              <a:rPr lang="en-US" altLang="en-US" sz="1000" b="1" dirty="0">
                <a:solidFill>
                  <a:schemeClr val="tx2"/>
                </a:solidFill>
                <a:cs typeface="Times New Roman" panose="02020603050405020304" pitchFamily="18" charset="0"/>
              </a:rPr>
              <a:t>I</a:t>
            </a:r>
            <a:r>
              <a:rPr lang="ru-RU" altLang="en-US" sz="1000" b="1" dirty="0" err="1">
                <a:solidFill>
                  <a:schemeClr val="tx2"/>
                </a:solidFill>
                <a:cs typeface="Times New Roman" panose="02020603050405020304" pitchFamily="18" charset="0"/>
              </a:rPr>
              <a:t>nternational</a:t>
            </a:r>
            <a:r>
              <a:rPr lang="en-US" altLang="en-US" sz="1000" b="1" dirty="0">
                <a:solidFill>
                  <a:schemeClr val="tx2"/>
                </a:solidFill>
                <a:cs typeface="Times New Roman" panose="02020603050405020304" pitchFamily="18" charset="0"/>
              </a:rPr>
              <a:t> Soil and Water Conservation Research; Geography, Environment, Sustainability journal</a:t>
            </a:r>
            <a:r>
              <a:rPr lang="en-US" altLang="en-US" sz="1000" dirty="0">
                <a:solidFill>
                  <a:schemeClr val="tx2"/>
                </a:solidFill>
              </a:rPr>
              <a:t>  </a:t>
            </a:r>
          </a:p>
          <a:p>
            <a:r>
              <a:rPr lang="en-US" altLang="en-US" sz="1000" dirty="0">
                <a:solidFill>
                  <a:schemeClr val="tx2"/>
                </a:solidFill>
              </a:rPr>
              <a:t>Proceedings of the International Association of Hydrological Sciences (PIAHS)</a:t>
            </a:r>
            <a:endParaRPr lang="ru-RU" altLang="en-US" sz="1000" dirty="0">
              <a:solidFill>
                <a:schemeClr val="tx2"/>
              </a:solidFill>
            </a:endParaRPr>
          </a:p>
        </p:txBody>
      </p:sp>
      <p:pic>
        <p:nvPicPr>
          <p:cNvPr id="26" name="Picture 2" descr="View Articles published in International Soil and Water Conservation Research"/>
          <p:cNvPicPr>
            <a:picLocks noChangeAspect="1" noChangeArrowheads="1"/>
          </p:cNvPicPr>
          <p:nvPr/>
        </p:nvPicPr>
        <p:blipFill>
          <a:blip r:embed="rId6" cstate="print"/>
          <a:srcRect/>
          <a:stretch>
            <a:fillRect/>
          </a:stretch>
        </p:blipFill>
        <p:spPr bwMode="auto">
          <a:xfrm>
            <a:off x="6968624" y="8239595"/>
            <a:ext cx="420938" cy="561251"/>
          </a:xfrm>
          <a:prstGeom prst="rect">
            <a:avLst/>
          </a:prstGeom>
          <a:noFill/>
        </p:spPr>
      </p:pic>
      <p:pic>
        <p:nvPicPr>
          <p:cNvPr id="28" name="Picture 4" descr="http://ges.rgo.ru/public/site/images/admin/cover_GES.jpg"/>
          <p:cNvPicPr>
            <a:picLocks noChangeAspect="1" noChangeArrowheads="1"/>
          </p:cNvPicPr>
          <p:nvPr/>
        </p:nvPicPr>
        <p:blipFill>
          <a:blip r:embed="rId7" cstate="print"/>
          <a:srcRect/>
          <a:stretch>
            <a:fillRect/>
          </a:stretch>
        </p:blipFill>
        <p:spPr bwMode="auto">
          <a:xfrm>
            <a:off x="6486522" y="8234460"/>
            <a:ext cx="482102" cy="566386"/>
          </a:xfrm>
          <a:prstGeom prst="rect">
            <a:avLst/>
          </a:prstGeom>
          <a:noFill/>
        </p:spPr>
      </p:pic>
      <p:pic>
        <p:nvPicPr>
          <p:cNvPr id="31" name="Picture 2" descr="PIAHS cover"/>
          <p:cNvPicPr>
            <a:picLocks noChangeAspect="1" noChangeArrowheads="1"/>
          </p:cNvPicPr>
          <p:nvPr/>
        </p:nvPicPr>
        <p:blipFill>
          <a:blip r:embed="rId8" cstate="print"/>
          <a:srcRect/>
          <a:stretch>
            <a:fillRect/>
          </a:stretch>
        </p:blipFill>
        <p:spPr bwMode="auto">
          <a:xfrm>
            <a:off x="6045990" y="8247115"/>
            <a:ext cx="440532" cy="576263"/>
          </a:xfrm>
          <a:prstGeom prst="rect">
            <a:avLst/>
          </a:prstGeom>
          <a:noFill/>
        </p:spPr>
      </p:pic>
      <p:pic>
        <p:nvPicPr>
          <p:cNvPr id="32" name="Рисунок 3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22916" y="319331"/>
            <a:ext cx="583838" cy="583838"/>
          </a:xfrm>
          <a:prstGeom prst="rect">
            <a:avLst/>
          </a:prstGeom>
        </p:spPr>
      </p:pic>
      <p:pic>
        <p:nvPicPr>
          <p:cNvPr id="2" name="Рисунок 1"/>
          <p:cNvPicPr>
            <a:picLocks noChangeAspect="1"/>
          </p:cNvPicPr>
          <p:nvPr/>
        </p:nvPicPr>
        <p:blipFill>
          <a:blip r:embed="rId10"/>
          <a:stretch>
            <a:fillRect/>
          </a:stretch>
        </p:blipFill>
        <p:spPr>
          <a:xfrm>
            <a:off x="4016995" y="161490"/>
            <a:ext cx="1223024" cy="378322"/>
          </a:xfrm>
          <a:prstGeom prst="rect">
            <a:avLst/>
          </a:prstGeom>
        </p:spPr>
      </p:pic>
      <p:pic>
        <p:nvPicPr>
          <p:cNvPr id="2050" name="Picture 2" descr="Изображение логотипа"/>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2487" y="335993"/>
            <a:ext cx="1048179" cy="524090"/>
          </a:xfrm>
          <a:prstGeom prst="rect">
            <a:avLst/>
          </a:prstGeom>
          <a:noFill/>
          <a:extLst>
            <a:ext uri="{909E8E84-426E-40DD-AFC4-6F175D3DCCD1}">
              <a14:hiddenFill xmlns:a14="http://schemas.microsoft.com/office/drawing/2010/main">
                <a:solidFill>
                  <a:srgbClr val="FFFFFF"/>
                </a:solidFill>
              </a14:hiddenFill>
            </a:ext>
          </a:extLst>
        </p:spPr>
      </p:pic>
      <p:pic>
        <p:nvPicPr>
          <p:cNvPr id="35" name="Рисунок 34"/>
          <p:cNvPicPr>
            <a:picLocks noChangeAspect="1"/>
          </p:cNvPicPr>
          <p:nvPr/>
        </p:nvPicPr>
        <p:blipFill>
          <a:blip r:embed="rId12"/>
          <a:stretch>
            <a:fillRect/>
          </a:stretch>
        </p:blipFill>
        <p:spPr>
          <a:xfrm>
            <a:off x="2098693" y="355543"/>
            <a:ext cx="744385" cy="586676"/>
          </a:xfrm>
          <a:prstGeom prst="rect">
            <a:avLst/>
          </a:prstGeom>
        </p:spPr>
      </p:pic>
      <p:pic>
        <p:nvPicPr>
          <p:cNvPr id="33" name="Рисунок 32"/>
          <p:cNvPicPr>
            <a:picLocks noChangeAspect="1"/>
          </p:cNvPicPr>
          <p:nvPr/>
        </p:nvPicPr>
        <p:blipFill>
          <a:blip r:embed="rId13"/>
          <a:stretch>
            <a:fillRect/>
          </a:stretch>
        </p:blipFill>
        <p:spPr>
          <a:xfrm>
            <a:off x="5353563" y="355543"/>
            <a:ext cx="736571" cy="608595"/>
          </a:xfrm>
          <a:prstGeom prst="rect">
            <a:avLst/>
          </a:prstGeom>
        </p:spPr>
      </p:pic>
      <p:sp>
        <p:nvSpPr>
          <p:cNvPr id="24" name="TextBox 23"/>
          <p:cNvSpPr txBox="1"/>
          <p:nvPr/>
        </p:nvSpPr>
        <p:spPr>
          <a:xfrm>
            <a:off x="166332" y="6380043"/>
            <a:ext cx="7171518" cy="1461939"/>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u="sng" dirty="0">
                <a:solidFill>
                  <a:srgbClr val="002060"/>
                </a:solidFill>
              </a:rPr>
              <a:t>ABSTACTS requirements</a:t>
            </a:r>
            <a:endParaRPr lang="ru-RU" sz="1100" b="1" u="sng" dirty="0">
              <a:solidFill>
                <a:srgbClr val="002060"/>
              </a:solidFill>
            </a:endParaRPr>
          </a:p>
          <a:p>
            <a:endParaRPr lang="ru-RU" sz="1100" dirty="0"/>
          </a:p>
          <a:p>
            <a:r>
              <a:rPr lang="en-US" sz="1100" dirty="0">
                <a:solidFill>
                  <a:schemeClr val="tx2"/>
                </a:solidFill>
              </a:rPr>
              <a:t>[ABSTRACT TITLE (Times New Roman 12 font bold, left aligned, 10-word limit)]</a:t>
            </a:r>
            <a:endParaRPr lang="ru-RU" sz="1100" dirty="0">
              <a:solidFill>
                <a:schemeClr val="tx2"/>
              </a:solidFill>
            </a:endParaRPr>
          </a:p>
          <a:p>
            <a:r>
              <a:rPr lang="en-US" sz="1100" dirty="0">
                <a:solidFill>
                  <a:schemeClr val="tx2"/>
                </a:solidFill>
              </a:rPr>
              <a:t>[Abstract Text (Times New Roman 12 font, left aligned, maximum 300 words)]</a:t>
            </a:r>
            <a:endParaRPr lang="ru-RU" sz="1100" dirty="0">
              <a:solidFill>
                <a:schemeClr val="tx2"/>
              </a:solidFill>
            </a:endParaRPr>
          </a:p>
          <a:p>
            <a:r>
              <a:rPr lang="en-US" sz="1100" dirty="0">
                <a:solidFill>
                  <a:schemeClr val="tx2"/>
                </a:solidFill>
              </a:rPr>
              <a:t>Keywords: 6 words [Times New Roman 12 font, left aligned]</a:t>
            </a:r>
          </a:p>
          <a:p>
            <a:endParaRPr lang="en-US" sz="1100" dirty="0">
              <a:solidFill>
                <a:schemeClr val="tx2"/>
              </a:solidFill>
            </a:endParaRPr>
          </a:p>
          <a:p>
            <a:r>
              <a:rPr lang="en-US" sz="1000" b="1" u="sng" dirty="0">
                <a:solidFill>
                  <a:srgbClr val="002060"/>
                </a:solidFill>
              </a:rPr>
              <a:t>Abstracts to be sent: </a:t>
            </a:r>
            <a:r>
              <a:rPr lang="en-US" sz="900" dirty="0">
                <a:hlinkClick r:id="rId5"/>
              </a:rPr>
              <a:t>basenet2023@gmail.com</a:t>
            </a:r>
            <a:endParaRPr lang="ru-RU" altLang="en-US" sz="900" dirty="0"/>
          </a:p>
          <a:p>
            <a:endParaRPr lang="ru-RU" sz="1000" dirty="0"/>
          </a:p>
        </p:txBody>
      </p:sp>
      <p:pic>
        <p:nvPicPr>
          <p:cNvPr id="29" name="Рисунок 28" descr="University of Banja Luka logo"/>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95591" y="574718"/>
            <a:ext cx="1269661" cy="339365"/>
          </a:xfrm>
          <a:prstGeom prst="rect">
            <a:avLst/>
          </a:prstGeom>
          <a:noFill/>
          <a:ln>
            <a:noFill/>
          </a:ln>
        </p:spPr>
      </p:pic>
    </p:spTree>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4870</TotalTime>
  <Words>720</Words>
  <Application>Microsoft Office PowerPoint</Application>
  <PresentationFormat>Custom</PresentationFormat>
  <Paragraphs>88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Тема Office</vt:lpstr>
      <vt:lpstr>International conference on transboundary catchment erosion and pollution problems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Second International Youth Forum on Soil and Water Conservation  (2nd IFSWC) 27-31 August, 2018</dc:title>
  <dc:creator>Сергей Чалов</dc:creator>
  <cp:lastModifiedBy>Miroljub Milincic</cp:lastModifiedBy>
  <cp:revision>98</cp:revision>
  <dcterms:created xsi:type="dcterms:W3CDTF">2017-06-01T08:28:00Z</dcterms:created>
  <dcterms:modified xsi:type="dcterms:W3CDTF">2023-05-12T14:09:14Z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